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7" r:id="rId6"/>
    <p:sldId id="258" r:id="rId7"/>
    <p:sldId id="259" r:id="rId8"/>
    <p:sldId id="262" r:id="rId9"/>
    <p:sldId id="260" r:id="rId10"/>
    <p:sldId id="261" r:id="rId11"/>
    <p:sldId id="265"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B727D-32CD-4B05-ACD1-0CA6EBC0B366}" v="175" dt="2024-09-09T13:28:49.103"/>
    <p1510:client id="{DCC9B654-C3A3-55FB-1316-19E496EE8392}" v="1" dt="2024-09-09T13:54:54.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636" autoAdjust="0"/>
  </p:normalViewPr>
  <p:slideViewPr>
    <p:cSldViewPr snapToGrid="0">
      <p:cViewPr varScale="1">
        <p:scale>
          <a:sx n="56" d="100"/>
          <a:sy n="56" d="100"/>
        </p:scale>
        <p:origin x="163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Laycock" userId="S::andrew.laycock@northyorks.gov.uk::e83331f4-0d1c-4e76-a451-142c277a2a92" providerId="AD" clId="Web-{01B96AC1-ABB6-16D3-78E9-E2C24777D5D8}"/>
    <pc:docChg chg="modSld">
      <pc:chgData name="Andrew Laycock" userId="S::andrew.laycock@northyorks.gov.uk::e83331f4-0d1c-4e76-a451-142c277a2a92" providerId="AD" clId="Web-{01B96AC1-ABB6-16D3-78E9-E2C24777D5D8}" dt="2024-09-09T13:45:53.612" v="4" actId="20577"/>
      <pc:docMkLst>
        <pc:docMk/>
      </pc:docMkLst>
      <pc:sldChg chg="modSp">
        <pc:chgData name="Andrew Laycock" userId="S::andrew.laycock@northyorks.gov.uk::e83331f4-0d1c-4e76-a451-142c277a2a92" providerId="AD" clId="Web-{01B96AC1-ABB6-16D3-78E9-E2C24777D5D8}" dt="2024-09-09T13:45:53.612" v="4" actId="20577"/>
        <pc:sldMkLst>
          <pc:docMk/>
          <pc:sldMk cId="2657374565" sldId="265"/>
        </pc:sldMkLst>
        <pc:graphicFrameChg chg="modGraphic">
          <ac:chgData name="Andrew Laycock" userId="S::andrew.laycock@northyorks.gov.uk::e83331f4-0d1c-4e76-a451-142c277a2a92" providerId="AD" clId="Web-{01B96AC1-ABB6-16D3-78E9-E2C24777D5D8}" dt="2024-09-09T13:45:53.612" v="4" actId="20577"/>
          <ac:graphicFrameMkLst>
            <pc:docMk/>
            <pc:sldMk cId="2657374565" sldId="265"/>
            <ac:graphicFrameMk id="4" creationId="{F1B2E757-6FD3-6F6B-DC58-7F92D3A3F836}"/>
          </ac:graphicFrameMkLst>
        </pc:graphicFrameChg>
      </pc:sldChg>
    </pc:docChg>
  </pc:docChgLst>
  <pc:docChgLst>
    <pc:chgData name="Laura Farthing" userId="S::laura.farthing@northyorks.gov.uk::3766b04a-f5d0-4f90-b123-2c35b000f1f4" providerId="AD" clId="Web-{DCC9B654-C3A3-55FB-1316-19E496EE8392}"/>
    <pc:docChg chg="modSld">
      <pc:chgData name="Laura Farthing" userId="S::laura.farthing@northyorks.gov.uk::3766b04a-f5d0-4f90-b123-2c35b000f1f4" providerId="AD" clId="Web-{DCC9B654-C3A3-55FB-1316-19E496EE8392}" dt="2024-09-09T13:54:52.057" v="0"/>
      <pc:docMkLst>
        <pc:docMk/>
      </pc:docMkLst>
      <pc:sldChg chg="modNotes">
        <pc:chgData name="Laura Farthing" userId="S::laura.farthing@northyorks.gov.uk::3766b04a-f5d0-4f90-b123-2c35b000f1f4" providerId="AD" clId="Web-{DCC9B654-C3A3-55FB-1316-19E496EE8392}" dt="2024-09-09T13:54:52.057" v="0"/>
        <pc:sldMkLst>
          <pc:docMk/>
          <pc:sldMk cId="3687969724" sldId="261"/>
        </pc:sldMkLst>
      </pc:sldChg>
    </pc:docChg>
  </pc:docChgLst>
  <pc:docChgLst>
    <pc:chgData name="Laura Farthing" userId="S::laura.farthing@northyorks.gov.uk::3766b04a-f5d0-4f90-b123-2c35b000f1f4" providerId="AD" clId="Web-{79E6752B-3FD8-D74A-335A-0755CC67B1BA}"/>
    <pc:docChg chg="modSld">
      <pc:chgData name="Laura Farthing" userId="S::laura.farthing@northyorks.gov.uk::3766b04a-f5d0-4f90-b123-2c35b000f1f4" providerId="AD" clId="Web-{79E6752B-3FD8-D74A-335A-0755CC67B1BA}" dt="2024-09-09T14:23:33.592" v="2"/>
      <pc:docMkLst>
        <pc:docMk/>
      </pc:docMkLst>
      <pc:sldChg chg="modNotes">
        <pc:chgData name="Laura Farthing" userId="S::laura.farthing@northyorks.gov.uk::3766b04a-f5d0-4f90-b123-2c35b000f1f4" providerId="AD" clId="Web-{79E6752B-3FD8-D74A-335A-0755CC67B1BA}" dt="2024-09-09T14:23:33.592" v="2"/>
        <pc:sldMkLst>
          <pc:docMk/>
          <pc:sldMk cId="552974071" sldId="259"/>
        </pc:sldMkLst>
      </pc:sldChg>
    </pc:docChg>
  </pc:docChgLst>
  <pc:docChgLst>
    <pc:chgData name="Andrew Laycock" userId="e83331f4-0d1c-4e76-a451-142c277a2a92" providerId="ADAL" clId="{594B727D-32CD-4B05-ACD1-0CA6EBC0B366}"/>
    <pc:docChg chg="undo custSel modSld">
      <pc:chgData name="Andrew Laycock" userId="e83331f4-0d1c-4e76-a451-142c277a2a92" providerId="ADAL" clId="{594B727D-32CD-4B05-ACD1-0CA6EBC0B366}" dt="2024-09-09T13:35:05.227" v="1434" actId="20577"/>
      <pc:docMkLst>
        <pc:docMk/>
      </pc:docMkLst>
      <pc:sldChg chg="modSp mod">
        <pc:chgData name="Andrew Laycock" userId="e83331f4-0d1c-4e76-a451-142c277a2a92" providerId="ADAL" clId="{594B727D-32CD-4B05-ACD1-0CA6EBC0B366}" dt="2024-09-09T10:57:46.524" v="7" actId="1076"/>
        <pc:sldMkLst>
          <pc:docMk/>
          <pc:sldMk cId="1724980580" sldId="256"/>
        </pc:sldMkLst>
        <pc:picChg chg="mod">
          <ac:chgData name="Andrew Laycock" userId="e83331f4-0d1c-4e76-a451-142c277a2a92" providerId="ADAL" clId="{594B727D-32CD-4B05-ACD1-0CA6EBC0B366}" dt="2024-09-09T10:57:46.524" v="7" actId="1076"/>
          <ac:picMkLst>
            <pc:docMk/>
            <pc:sldMk cId="1724980580" sldId="256"/>
            <ac:picMk id="5" creationId="{C435B1BF-FBEE-BE3B-7CDC-14CD87688425}"/>
          </ac:picMkLst>
        </pc:picChg>
        <pc:picChg chg="mod">
          <ac:chgData name="Andrew Laycock" userId="e83331f4-0d1c-4e76-a451-142c277a2a92" providerId="ADAL" clId="{594B727D-32CD-4B05-ACD1-0CA6EBC0B366}" dt="2024-09-09T10:57:45.969" v="6" actId="1076"/>
          <ac:picMkLst>
            <pc:docMk/>
            <pc:sldMk cId="1724980580" sldId="256"/>
            <ac:picMk id="1026" creationId="{019BCB74-E6C1-6002-7BD6-D82A82D65215}"/>
          </ac:picMkLst>
        </pc:picChg>
      </pc:sldChg>
      <pc:sldChg chg="modNotesTx">
        <pc:chgData name="Andrew Laycock" userId="e83331f4-0d1c-4e76-a451-142c277a2a92" providerId="ADAL" clId="{594B727D-32CD-4B05-ACD1-0CA6EBC0B366}" dt="2024-09-09T13:18:41.509" v="923" actId="20577"/>
        <pc:sldMkLst>
          <pc:docMk/>
          <pc:sldMk cId="1397992589" sldId="257"/>
        </pc:sldMkLst>
      </pc:sldChg>
      <pc:sldChg chg="modSp mod modNotesTx">
        <pc:chgData name="Andrew Laycock" userId="e83331f4-0d1c-4e76-a451-142c277a2a92" providerId="ADAL" clId="{594B727D-32CD-4B05-ACD1-0CA6EBC0B366}" dt="2024-09-09T13:20:53.847" v="1105" actId="20577"/>
        <pc:sldMkLst>
          <pc:docMk/>
          <pc:sldMk cId="3310464398" sldId="258"/>
        </pc:sldMkLst>
        <pc:spChg chg="mod">
          <ac:chgData name="Andrew Laycock" userId="e83331f4-0d1c-4e76-a451-142c277a2a92" providerId="ADAL" clId="{594B727D-32CD-4B05-ACD1-0CA6EBC0B366}" dt="2024-09-09T13:00:02.997" v="698" actId="1076"/>
          <ac:spMkLst>
            <pc:docMk/>
            <pc:sldMk cId="3310464398" sldId="258"/>
            <ac:spMk id="2" creationId="{8193DFCD-69E0-3414-7A56-BECF9EA0BDF4}"/>
          </ac:spMkLst>
        </pc:spChg>
      </pc:sldChg>
      <pc:sldChg chg="modSp mod modNotesTx">
        <pc:chgData name="Andrew Laycock" userId="e83331f4-0d1c-4e76-a451-142c277a2a92" providerId="ADAL" clId="{594B727D-32CD-4B05-ACD1-0CA6EBC0B366}" dt="2024-09-09T13:28:56.424" v="1186" actId="947"/>
        <pc:sldMkLst>
          <pc:docMk/>
          <pc:sldMk cId="552974071" sldId="259"/>
        </pc:sldMkLst>
        <pc:spChg chg="mod">
          <ac:chgData name="Andrew Laycock" userId="e83331f4-0d1c-4e76-a451-142c277a2a92" providerId="ADAL" clId="{594B727D-32CD-4B05-ACD1-0CA6EBC0B366}" dt="2024-09-09T11:24:21.882" v="299" actId="20577"/>
          <ac:spMkLst>
            <pc:docMk/>
            <pc:sldMk cId="552974071" sldId="259"/>
            <ac:spMk id="2" creationId="{A9B10331-0C1A-7D29-70C9-DDDDC6ACAB16}"/>
          </ac:spMkLst>
        </pc:spChg>
      </pc:sldChg>
      <pc:sldChg chg="modSp mod">
        <pc:chgData name="Andrew Laycock" userId="e83331f4-0d1c-4e76-a451-142c277a2a92" providerId="ADAL" clId="{594B727D-32CD-4B05-ACD1-0CA6EBC0B366}" dt="2024-09-09T11:01:24.979" v="59" actId="20577"/>
        <pc:sldMkLst>
          <pc:docMk/>
          <pc:sldMk cId="2610068954" sldId="260"/>
        </pc:sldMkLst>
        <pc:spChg chg="mod">
          <ac:chgData name="Andrew Laycock" userId="e83331f4-0d1c-4e76-a451-142c277a2a92" providerId="ADAL" clId="{594B727D-32CD-4B05-ACD1-0CA6EBC0B366}" dt="2024-09-09T11:01:24.979" v="59" actId="20577"/>
          <ac:spMkLst>
            <pc:docMk/>
            <pc:sldMk cId="2610068954" sldId="260"/>
            <ac:spMk id="2" creationId="{93A9DE21-D97F-1DA8-1E78-8B89C67DDF55}"/>
          </ac:spMkLst>
        </pc:spChg>
      </pc:sldChg>
      <pc:sldChg chg="modNotesTx">
        <pc:chgData name="Andrew Laycock" userId="e83331f4-0d1c-4e76-a451-142c277a2a92" providerId="ADAL" clId="{594B727D-32CD-4B05-ACD1-0CA6EBC0B366}" dt="2024-09-09T13:35:05.227" v="1434" actId="20577"/>
        <pc:sldMkLst>
          <pc:docMk/>
          <pc:sldMk cId="3687969724" sldId="261"/>
        </pc:sldMkLst>
      </pc:sldChg>
      <pc:sldChg chg="modSp modNotesTx">
        <pc:chgData name="Andrew Laycock" userId="e83331f4-0d1c-4e76-a451-142c277a2a92" providerId="ADAL" clId="{594B727D-32CD-4B05-ACD1-0CA6EBC0B366}" dt="2024-09-09T13:33:48.089" v="1423" actId="20577"/>
        <pc:sldMkLst>
          <pc:docMk/>
          <pc:sldMk cId="3745215760" sldId="262"/>
        </pc:sldMkLst>
        <pc:graphicFrameChg chg="mod">
          <ac:chgData name="Andrew Laycock" userId="e83331f4-0d1c-4e76-a451-142c277a2a92" providerId="ADAL" clId="{594B727D-32CD-4B05-ACD1-0CA6EBC0B366}" dt="2024-09-09T11:01:18.061" v="52" actId="20577"/>
          <ac:graphicFrameMkLst>
            <pc:docMk/>
            <pc:sldMk cId="3745215760" sldId="262"/>
            <ac:graphicFrameMk id="6" creationId="{048840D6-D1F9-F6A7-BC7B-92093895D6FC}"/>
          </ac:graphicFrameMkLst>
        </pc:graphicFrameChg>
      </pc:sldChg>
      <pc:sldChg chg="modSp mod modNotesTx">
        <pc:chgData name="Andrew Laycock" userId="e83331f4-0d1c-4e76-a451-142c277a2a92" providerId="ADAL" clId="{594B727D-32CD-4B05-ACD1-0CA6EBC0B366}" dt="2024-09-09T13:24:37.040" v="1185" actId="20577"/>
        <pc:sldMkLst>
          <pc:docMk/>
          <pc:sldMk cId="2709111117" sldId="264"/>
        </pc:sldMkLst>
        <pc:spChg chg="mod">
          <ac:chgData name="Andrew Laycock" userId="e83331f4-0d1c-4e76-a451-142c277a2a92" providerId="ADAL" clId="{594B727D-32CD-4B05-ACD1-0CA6EBC0B366}" dt="2024-09-09T11:19:56.033" v="236" actId="20577"/>
          <ac:spMkLst>
            <pc:docMk/>
            <pc:sldMk cId="2709111117" sldId="264"/>
            <ac:spMk id="2" creationId="{6BACA6B0-44CB-19B6-9B8E-4A96AE5FAC80}"/>
          </ac:spMkLst>
        </pc:spChg>
      </pc:sldChg>
      <pc:sldChg chg="modSp modNotesTx">
        <pc:chgData name="Andrew Laycock" userId="e83331f4-0d1c-4e76-a451-142c277a2a92" providerId="ADAL" clId="{594B727D-32CD-4B05-ACD1-0CA6EBC0B366}" dt="2024-09-09T11:17:41.269" v="220" actId="20577"/>
        <pc:sldMkLst>
          <pc:docMk/>
          <pc:sldMk cId="2657374565" sldId="265"/>
        </pc:sldMkLst>
        <pc:graphicFrameChg chg="mod">
          <ac:chgData name="Andrew Laycock" userId="e83331f4-0d1c-4e76-a451-142c277a2a92" providerId="ADAL" clId="{594B727D-32CD-4B05-ACD1-0CA6EBC0B366}" dt="2024-09-09T11:11:45.255" v="118" actId="20577"/>
          <ac:graphicFrameMkLst>
            <pc:docMk/>
            <pc:sldMk cId="2657374565" sldId="265"/>
            <ac:graphicFrameMk id="4" creationId="{F1B2E757-6FD3-6F6B-DC58-7F92D3A3F836}"/>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ata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_rels/data4.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image" Target="../media/image23.png"/><Relationship Id="rId7" Type="http://schemas.openxmlformats.org/officeDocument/2006/relationships/image" Target="../media/image27.png"/><Relationship Id="rId12" Type="http://schemas.openxmlformats.org/officeDocument/2006/relationships/image" Target="../media/image32.svg"/><Relationship Id="rId2" Type="http://schemas.openxmlformats.org/officeDocument/2006/relationships/image" Target="../media/image22.svg"/><Relationship Id="rId1" Type="http://schemas.openxmlformats.org/officeDocument/2006/relationships/image" Target="../media/image21.png"/><Relationship Id="rId6" Type="http://schemas.openxmlformats.org/officeDocument/2006/relationships/image" Target="../media/image26.sv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svg"/><Relationship Id="rId4" Type="http://schemas.openxmlformats.org/officeDocument/2006/relationships/image" Target="../media/image24.svg"/><Relationship Id="rId9" Type="http://schemas.openxmlformats.org/officeDocument/2006/relationships/image" Target="../media/image29.png"/></Relationships>
</file>

<file path=ppt/diagrams/_rels/drawing4.xml.rels><?xml version="1.0" encoding="UTF-8" standalone="yes"?>
<Relationships xmlns="http://schemas.openxmlformats.org/package/2006/relationships"><Relationship Id="rId8" Type="http://schemas.openxmlformats.org/officeDocument/2006/relationships/image" Target="../media/image40.svg"/><Relationship Id="rId3" Type="http://schemas.openxmlformats.org/officeDocument/2006/relationships/image" Target="../media/image35.png"/><Relationship Id="rId7" Type="http://schemas.openxmlformats.org/officeDocument/2006/relationships/image" Target="../media/image39.png"/><Relationship Id="rId2" Type="http://schemas.openxmlformats.org/officeDocument/2006/relationships/image" Target="../media/image34.svg"/><Relationship Id="rId1" Type="http://schemas.openxmlformats.org/officeDocument/2006/relationships/image" Target="../media/image33.png"/><Relationship Id="rId6" Type="http://schemas.openxmlformats.org/officeDocument/2006/relationships/image" Target="../media/image38.svg"/><Relationship Id="rId5" Type="http://schemas.openxmlformats.org/officeDocument/2006/relationships/image" Target="../media/image37.png"/><Relationship Id="rId4" Type="http://schemas.openxmlformats.org/officeDocument/2006/relationships/image" Target="../media/image3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576EDD-6BB3-47A1-A006-CC54BCB80CD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176F18A7-9404-4F22-BA07-BDAB26C7AE03}">
      <dgm:prSet/>
      <dgm:spPr/>
      <dgm:t>
        <a:bodyPr/>
        <a:lstStyle/>
        <a:p>
          <a:pPr>
            <a:lnSpc>
              <a:spcPct val="100000"/>
            </a:lnSpc>
          </a:pPr>
          <a:r>
            <a:rPr lang="en-GB" dirty="0"/>
            <a:t>Photography commission</a:t>
          </a:r>
          <a:endParaRPr lang="en-US" dirty="0"/>
        </a:p>
      </dgm:t>
    </dgm:pt>
    <dgm:pt modelId="{9DC63382-4F8F-4D0E-A089-0E3E6FFA3D51}" type="parTrans" cxnId="{4AD5ABAA-DD79-44A9-ABCD-279F105AF288}">
      <dgm:prSet/>
      <dgm:spPr/>
      <dgm:t>
        <a:bodyPr/>
        <a:lstStyle/>
        <a:p>
          <a:endParaRPr lang="en-US"/>
        </a:p>
      </dgm:t>
    </dgm:pt>
    <dgm:pt modelId="{59F4EF27-E61D-4F07-9958-609F3C280FD4}" type="sibTrans" cxnId="{4AD5ABAA-DD79-44A9-ABCD-279F105AF288}">
      <dgm:prSet/>
      <dgm:spPr/>
      <dgm:t>
        <a:bodyPr/>
        <a:lstStyle/>
        <a:p>
          <a:pPr>
            <a:lnSpc>
              <a:spcPct val="100000"/>
            </a:lnSpc>
          </a:pPr>
          <a:endParaRPr lang="en-US"/>
        </a:p>
      </dgm:t>
    </dgm:pt>
    <dgm:pt modelId="{EFE4F7E6-BE14-4B85-92D8-99B7407F5950}">
      <dgm:prSet/>
      <dgm:spPr/>
      <dgm:t>
        <a:bodyPr/>
        <a:lstStyle/>
        <a:p>
          <a:pPr>
            <a:lnSpc>
              <a:spcPct val="100000"/>
            </a:lnSpc>
          </a:pPr>
          <a:r>
            <a:rPr lang="en-GB" dirty="0"/>
            <a:t>Business case studies</a:t>
          </a:r>
          <a:endParaRPr lang="en-US" dirty="0"/>
        </a:p>
      </dgm:t>
    </dgm:pt>
    <dgm:pt modelId="{D9E0124E-5C53-49C6-8B54-91C98034DF42}" type="parTrans" cxnId="{40F6F0CE-6C1E-4BAF-B5D4-ED4F6965F2E8}">
      <dgm:prSet/>
      <dgm:spPr/>
      <dgm:t>
        <a:bodyPr/>
        <a:lstStyle/>
        <a:p>
          <a:endParaRPr lang="en-US"/>
        </a:p>
      </dgm:t>
    </dgm:pt>
    <dgm:pt modelId="{467733CD-044A-44D2-AF88-27A5D54EB4A0}" type="sibTrans" cxnId="{40F6F0CE-6C1E-4BAF-B5D4-ED4F6965F2E8}">
      <dgm:prSet/>
      <dgm:spPr/>
      <dgm:t>
        <a:bodyPr/>
        <a:lstStyle/>
        <a:p>
          <a:pPr>
            <a:lnSpc>
              <a:spcPct val="100000"/>
            </a:lnSpc>
          </a:pPr>
          <a:endParaRPr lang="en-US"/>
        </a:p>
      </dgm:t>
    </dgm:pt>
    <dgm:pt modelId="{C8C650A0-91DB-4F0E-9E84-94EF70606490}">
      <dgm:prSet/>
      <dgm:spPr/>
      <dgm:t>
        <a:bodyPr/>
        <a:lstStyle/>
        <a:p>
          <a:pPr>
            <a:lnSpc>
              <a:spcPct val="100000"/>
            </a:lnSpc>
          </a:pPr>
          <a:r>
            <a:rPr lang="en-GB"/>
            <a:t>Training and workshops</a:t>
          </a:r>
          <a:endParaRPr lang="en-US"/>
        </a:p>
      </dgm:t>
    </dgm:pt>
    <dgm:pt modelId="{837FF0E8-8C07-4028-A481-0D8818702F48}" type="parTrans" cxnId="{384E678C-E5F8-4B04-9955-BE531AA1F888}">
      <dgm:prSet/>
      <dgm:spPr/>
      <dgm:t>
        <a:bodyPr/>
        <a:lstStyle/>
        <a:p>
          <a:endParaRPr lang="en-US"/>
        </a:p>
      </dgm:t>
    </dgm:pt>
    <dgm:pt modelId="{8B3C6EF7-2C3B-423B-A228-7AD001440F41}" type="sibTrans" cxnId="{384E678C-E5F8-4B04-9955-BE531AA1F888}">
      <dgm:prSet/>
      <dgm:spPr/>
      <dgm:t>
        <a:bodyPr/>
        <a:lstStyle/>
        <a:p>
          <a:pPr>
            <a:lnSpc>
              <a:spcPct val="100000"/>
            </a:lnSpc>
          </a:pPr>
          <a:endParaRPr lang="en-US"/>
        </a:p>
      </dgm:t>
    </dgm:pt>
    <dgm:pt modelId="{0070E40A-FB28-43DE-A1FA-D54418874F43}">
      <dgm:prSet/>
      <dgm:spPr/>
      <dgm:t>
        <a:bodyPr/>
        <a:lstStyle/>
        <a:p>
          <a:pPr>
            <a:lnSpc>
              <a:spcPct val="100000"/>
            </a:lnSpc>
          </a:pPr>
          <a:r>
            <a:rPr lang="en-GB" dirty="0"/>
            <a:t>Shop front improvement grants</a:t>
          </a:r>
          <a:endParaRPr lang="en-US" dirty="0"/>
        </a:p>
      </dgm:t>
    </dgm:pt>
    <dgm:pt modelId="{805B3B62-79B7-4964-87A6-6801DC425DD4}" type="parTrans" cxnId="{F2DD4ACD-ED2A-4244-9E03-1C1FA05E1F89}">
      <dgm:prSet/>
      <dgm:spPr/>
      <dgm:t>
        <a:bodyPr/>
        <a:lstStyle/>
        <a:p>
          <a:endParaRPr lang="en-US"/>
        </a:p>
      </dgm:t>
    </dgm:pt>
    <dgm:pt modelId="{5A4A5653-F773-480B-AB29-8294F7919B6F}" type="sibTrans" cxnId="{F2DD4ACD-ED2A-4244-9E03-1C1FA05E1F89}">
      <dgm:prSet/>
      <dgm:spPr/>
      <dgm:t>
        <a:bodyPr/>
        <a:lstStyle/>
        <a:p>
          <a:pPr>
            <a:lnSpc>
              <a:spcPct val="100000"/>
            </a:lnSpc>
          </a:pPr>
          <a:endParaRPr lang="en-US"/>
        </a:p>
      </dgm:t>
    </dgm:pt>
    <dgm:pt modelId="{25DC32DB-B552-4D9D-BAE6-B15968D0D3FB}">
      <dgm:prSet/>
      <dgm:spPr/>
      <dgm:t>
        <a:bodyPr/>
        <a:lstStyle/>
        <a:p>
          <a:pPr>
            <a:lnSpc>
              <a:spcPct val="100000"/>
            </a:lnSpc>
          </a:pPr>
          <a:r>
            <a:rPr lang="en-GB" dirty="0"/>
            <a:t>Public realm improvements</a:t>
          </a:r>
          <a:endParaRPr lang="en-US" dirty="0"/>
        </a:p>
      </dgm:t>
    </dgm:pt>
    <dgm:pt modelId="{1648EFAB-4D5D-4B89-A339-92B100DA2885}" type="parTrans" cxnId="{250A98A9-FCAE-419D-8D74-64B98EFFF48C}">
      <dgm:prSet/>
      <dgm:spPr/>
      <dgm:t>
        <a:bodyPr/>
        <a:lstStyle/>
        <a:p>
          <a:endParaRPr lang="en-US"/>
        </a:p>
      </dgm:t>
    </dgm:pt>
    <dgm:pt modelId="{FB293CF7-B250-4877-A66F-AA9E46EDDFBD}" type="sibTrans" cxnId="{250A98A9-FCAE-419D-8D74-64B98EFFF48C}">
      <dgm:prSet/>
      <dgm:spPr/>
      <dgm:t>
        <a:bodyPr/>
        <a:lstStyle/>
        <a:p>
          <a:pPr>
            <a:lnSpc>
              <a:spcPct val="100000"/>
            </a:lnSpc>
          </a:pPr>
          <a:endParaRPr lang="en-US"/>
        </a:p>
      </dgm:t>
    </dgm:pt>
    <dgm:pt modelId="{54426E96-F727-418D-B4C8-3DFB31AADA36}">
      <dgm:prSet/>
      <dgm:spPr/>
      <dgm:t>
        <a:bodyPr/>
        <a:lstStyle/>
        <a:p>
          <a:pPr>
            <a:lnSpc>
              <a:spcPct val="100000"/>
            </a:lnSpc>
          </a:pPr>
          <a:r>
            <a:rPr lang="en-GB" dirty="0"/>
            <a:t>Networking</a:t>
          </a:r>
          <a:endParaRPr lang="en-US" dirty="0"/>
        </a:p>
      </dgm:t>
    </dgm:pt>
    <dgm:pt modelId="{45FD5FF6-CC4D-4356-80F6-EDB50EA26E67}" type="parTrans" cxnId="{D41D3E09-EBD4-4A36-B17B-FA0272F2D50D}">
      <dgm:prSet/>
      <dgm:spPr/>
      <dgm:t>
        <a:bodyPr/>
        <a:lstStyle/>
        <a:p>
          <a:endParaRPr lang="en-US"/>
        </a:p>
      </dgm:t>
    </dgm:pt>
    <dgm:pt modelId="{24F20EC0-0D00-4E41-8281-69206DC07500}" type="sibTrans" cxnId="{D41D3E09-EBD4-4A36-B17B-FA0272F2D50D}">
      <dgm:prSet/>
      <dgm:spPr/>
      <dgm:t>
        <a:bodyPr/>
        <a:lstStyle/>
        <a:p>
          <a:endParaRPr lang="en-US"/>
        </a:p>
      </dgm:t>
    </dgm:pt>
    <dgm:pt modelId="{C2671E1C-65A3-45F5-A3A7-53AF227BD03E}" type="pres">
      <dgm:prSet presAssocID="{6C576EDD-6BB3-47A1-A006-CC54BCB80CD2}" presName="root" presStyleCnt="0">
        <dgm:presLayoutVars>
          <dgm:dir/>
          <dgm:resizeHandles val="exact"/>
        </dgm:presLayoutVars>
      </dgm:prSet>
      <dgm:spPr/>
    </dgm:pt>
    <dgm:pt modelId="{FD3EEEF7-EBAC-4108-A9D6-AB43A0D4AFBE}" type="pres">
      <dgm:prSet presAssocID="{6C576EDD-6BB3-47A1-A006-CC54BCB80CD2}" presName="container" presStyleCnt="0">
        <dgm:presLayoutVars>
          <dgm:dir/>
          <dgm:resizeHandles val="exact"/>
        </dgm:presLayoutVars>
      </dgm:prSet>
      <dgm:spPr/>
    </dgm:pt>
    <dgm:pt modelId="{0AED8CA5-3648-4E78-BA3C-7C8CF388E0BF}" type="pres">
      <dgm:prSet presAssocID="{176F18A7-9404-4F22-BA07-BDAB26C7AE03}" presName="compNode" presStyleCnt="0"/>
      <dgm:spPr/>
    </dgm:pt>
    <dgm:pt modelId="{F22AE2CD-1C7D-4BB5-A5DD-AF06ED84DFF5}" type="pres">
      <dgm:prSet presAssocID="{176F18A7-9404-4F22-BA07-BDAB26C7AE03}" presName="iconBgRect" presStyleLbl="bgShp" presStyleIdx="0" presStyleCnt="6"/>
      <dgm:spPr/>
    </dgm:pt>
    <dgm:pt modelId="{E9A3053C-4BBA-4D5A-A7CB-2068848EEDC2}" type="pres">
      <dgm:prSet presAssocID="{176F18A7-9404-4F22-BA07-BDAB26C7AE0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mera"/>
        </a:ext>
      </dgm:extLst>
    </dgm:pt>
    <dgm:pt modelId="{420B6B01-D2FD-4F08-845A-D3A0EEE4220E}" type="pres">
      <dgm:prSet presAssocID="{176F18A7-9404-4F22-BA07-BDAB26C7AE03}" presName="spaceRect" presStyleCnt="0"/>
      <dgm:spPr/>
    </dgm:pt>
    <dgm:pt modelId="{8BEF7EF4-08E9-4FDB-B56F-EADF68BD6EF1}" type="pres">
      <dgm:prSet presAssocID="{176F18A7-9404-4F22-BA07-BDAB26C7AE03}" presName="textRect" presStyleLbl="revTx" presStyleIdx="0" presStyleCnt="6">
        <dgm:presLayoutVars>
          <dgm:chMax val="1"/>
          <dgm:chPref val="1"/>
        </dgm:presLayoutVars>
      </dgm:prSet>
      <dgm:spPr/>
    </dgm:pt>
    <dgm:pt modelId="{DA92C9A3-90B5-4FF4-94AC-39AC4B72EB02}" type="pres">
      <dgm:prSet presAssocID="{59F4EF27-E61D-4F07-9958-609F3C280FD4}" presName="sibTrans" presStyleLbl="sibTrans2D1" presStyleIdx="0" presStyleCnt="0"/>
      <dgm:spPr/>
    </dgm:pt>
    <dgm:pt modelId="{7A04FCA8-ACB4-4451-B3E1-87CFBD46AD53}" type="pres">
      <dgm:prSet presAssocID="{EFE4F7E6-BE14-4B85-92D8-99B7407F5950}" presName="compNode" presStyleCnt="0"/>
      <dgm:spPr/>
    </dgm:pt>
    <dgm:pt modelId="{8253569B-1DB7-42E9-8CEE-37A1BAAC31A9}" type="pres">
      <dgm:prSet presAssocID="{EFE4F7E6-BE14-4B85-92D8-99B7407F5950}" presName="iconBgRect" presStyleLbl="bgShp" presStyleIdx="1" presStyleCnt="6"/>
      <dgm:spPr/>
    </dgm:pt>
    <dgm:pt modelId="{7220172F-3C97-4FCB-B805-946F5079E49C}" type="pres">
      <dgm:prSet presAssocID="{EFE4F7E6-BE14-4B85-92D8-99B7407F5950}"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dshake"/>
        </a:ext>
      </dgm:extLst>
    </dgm:pt>
    <dgm:pt modelId="{2A58C5E7-5020-41FA-8A94-5F8C479704E4}" type="pres">
      <dgm:prSet presAssocID="{EFE4F7E6-BE14-4B85-92D8-99B7407F5950}" presName="spaceRect" presStyleCnt="0"/>
      <dgm:spPr/>
    </dgm:pt>
    <dgm:pt modelId="{90154BC0-146E-4F8E-AC16-8AABC0DD9327}" type="pres">
      <dgm:prSet presAssocID="{EFE4F7E6-BE14-4B85-92D8-99B7407F5950}" presName="textRect" presStyleLbl="revTx" presStyleIdx="1" presStyleCnt="6">
        <dgm:presLayoutVars>
          <dgm:chMax val="1"/>
          <dgm:chPref val="1"/>
        </dgm:presLayoutVars>
      </dgm:prSet>
      <dgm:spPr/>
    </dgm:pt>
    <dgm:pt modelId="{4B1D5AD9-D7FD-4AB1-BDBA-316DD836C5CE}" type="pres">
      <dgm:prSet presAssocID="{467733CD-044A-44D2-AF88-27A5D54EB4A0}" presName="sibTrans" presStyleLbl="sibTrans2D1" presStyleIdx="0" presStyleCnt="0"/>
      <dgm:spPr/>
    </dgm:pt>
    <dgm:pt modelId="{AEC8BAC9-2424-48E6-B14C-89D073DBA30F}" type="pres">
      <dgm:prSet presAssocID="{C8C650A0-91DB-4F0E-9E84-94EF70606490}" presName="compNode" presStyleCnt="0"/>
      <dgm:spPr/>
    </dgm:pt>
    <dgm:pt modelId="{76BEF3F0-DBFA-4F54-A8EC-B42693BF6412}" type="pres">
      <dgm:prSet presAssocID="{C8C650A0-91DB-4F0E-9E84-94EF70606490}" presName="iconBgRect" presStyleLbl="bgShp" presStyleIdx="2" presStyleCnt="6"/>
      <dgm:spPr/>
    </dgm:pt>
    <dgm:pt modelId="{2A802E56-FD64-438A-B1D9-AB0BEE9817FD}" type="pres">
      <dgm:prSet presAssocID="{C8C650A0-91DB-4F0E-9E84-94EF70606490}"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Teacher"/>
        </a:ext>
      </dgm:extLst>
    </dgm:pt>
    <dgm:pt modelId="{C9B93833-0984-458A-9C4E-92F837F4A04A}" type="pres">
      <dgm:prSet presAssocID="{C8C650A0-91DB-4F0E-9E84-94EF70606490}" presName="spaceRect" presStyleCnt="0"/>
      <dgm:spPr/>
    </dgm:pt>
    <dgm:pt modelId="{34EAE4C8-CBCA-4DFF-B22A-2DA0B52C64FB}" type="pres">
      <dgm:prSet presAssocID="{C8C650A0-91DB-4F0E-9E84-94EF70606490}" presName="textRect" presStyleLbl="revTx" presStyleIdx="2" presStyleCnt="6">
        <dgm:presLayoutVars>
          <dgm:chMax val="1"/>
          <dgm:chPref val="1"/>
        </dgm:presLayoutVars>
      </dgm:prSet>
      <dgm:spPr/>
    </dgm:pt>
    <dgm:pt modelId="{88727646-CCEB-4D3C-AD11-74DFEB3633AE}" type="pres">
      <dgm:prSet presAssocID="{8B3C6EF7-2C3B-423B-A228-7AD001440F41}" presName="sibTrans" presStyleLbl="sibTrans2D1" presStyleIdx="0" presStyleCnt="0"/>
      <dgm:spPr/>
    </dgm:pt>
    <dgm:pt modelId="{49F64686-1EE7-4D99-A5CB-8C838B33E42D}" type="pres">
      <dgm:prSet presAssocID="{0070E40A-FB28-43DE-A1FA-D54418874F43}" presName="compNode" presStyleCnt="0"/>
      <dgm:spPr/>
    </dgm:pt>
    <dgm:pt modelId="{5B065199-39B0-4B2E-8AC1-EB29671A7D7F}" type="pres">
      <dgm:prSet presAssocID="{0070E40A-FB28-43DE-A1FA-D54418874F43}" presName="iconBgRect" presStyleLbl="bgShp" presStyleIdx="3" presStyleCnt="6"/>
      <dgm:spPr/>
    </dgm:pt>
    <dgm:pt modelId="{14EA85D0-9D50-44C4-B0C8-297D908BAEBB}" type="pres">
      <dgm:prSet presAssocID="{0070E40A-FB28-43DE-A1FA-D54418874F43}"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Shopping cart"/>
        </a:ext>
      </dgm:extLst>
    </dgm:pt>
    <dgm:pt modelId="{C88B15A6-C95E-4C46-85A5-FF9654C8E30F}" type="pres">
      <dgm:prSet presAssocID="{0070E40A-FB28-43DE-A1FA-D54418874F43}" presName="spaceRect" presStyleCnt="0"/>
      <dgm:spPr/>
    </dgm:pt>
    <dgm:pt modelId="{07AB1795-1CCC-4CE1-BB27-C384653DD7FB}" type="pres">
      <dgm:prSet presAssocID="{0070E40A-FB28-43DE-A1FA-D54418874F43}" presName="textRect" presStyleLbl="revTx" presStyleIdx="3" presStyleCnt="6">
        <dgm:presLayoutVars>
          <dgm:chMax val="1"/>
          <dgm:chPref val="1"/>
        </dgm:presLayoutVars>
      </dgm:prSet>
      <dgm:spPr/>
    </dgm:pt>
    <dgm:pt modelId="{8100FFCC-FCA6-4C5F-9525-D3E1D7F05FD8}" type="pres">
      <dgm:prSet presAssocID="{5A4A5653-F773-480B-AB29-8294F7919B6F}" presName="sibTrans" presStyleLbl="sibTrans2D1" presStyleIdx="0" presStyleCnt="0"/>
      <dgm:spPr/>
    </dgm:pt>
    <dgm:pt modelId="{0A1B853A-D368-4166-9D39-FFB2B5EEF449}" type="pres">
      <dgm:prSet presAssocID="{25DC32DB-B552-4D9D-BAE6-B15968D0D3FB}" presName="compNode" presStyleCnt="0"/>
      <dgm:spPr/>
    </dgm:pt>
    <dgm:pt modelId="{D5290D83-C691-4C4A-B6EE-7BC7D514691E}" type="pres">
      <dgm:prSet presAssocID="{25DC32DB-B552-4D9D-BAE6-B15968D0D3FB}" presName="iconBgRect" presStyleLbl="bgShp" presStyleIdx="4" presStyleCnt="6"/>
      <dgm:spPr/>
    </dgm:pt>
    <dgm:pt modelId="{F90EC64C-2D11-482A-81B9-5407E0060A92}" type="pres">
      <dgm:prSet presAssocID="{25DC32DB-B552-4D9D-BAE6-B15968D0D3FB}"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Plant"/>
        </a:ext>
      </dgm:extLst>
    </dgm:pt>
    <dgm:pt modelId="{EA54E5BF-94D0-4AE3-8D00-37B2FF571F2F}" type="pres">
      <dgm:prSet presAssocID="{25DC32DB-B552-4D9D-BAE6-B15968D0D3FB}" presName="spaceRect" presStyleCnt="0"/>
      <dgm:spPr/>
    </dgm:pt>
    <dgm:pt modelId="{DC48D9D0-91AC-4F2E-9FBA-DF6F55D5EB8D}" type="pres">
      <dgm:prSet presAssocID="{25DC32DB-B552-4D9D-BAE6-B15968D0D3FB}" presName="textRect" presStyleLbl="revTx" presStyleIdx="4" presStyleCnt="6">
        <dgm:presLayoutVars>
          <dgm:chMax val="1"/>
          <dgm:chPref val="1"/>
        </dgm:presLayoutVars>
      </dgm:prSet>
      <dgm:spPr/>
    </dgm:pt>
    <dgm:pt modelId="{49DA50E2-0025-4414-ABFA-09A35CE902D5}" type="pres">
      <dgm:prSet presAssocID="{FB293CF7-B250-4877-A66F-AA9E46EDDFBD}" presName="sibTrans" presStyleLbl="sibTrans2D1" presStyleIdx="0" presStyleCnt="0"/>
      <dgm:spPr/>
    </dgm:pt>
    <dgm:pt modelId="{49960071-241F-45F7-82C5-A91EB20B82AC}" type="pres">
      <dgm:prSet presAssocID="{54426E96-F727-418D-B4C8-3DFB31AADA36}" presName="compNode" presStyleCnt="0"/>
      <dgm:spPr/>
    </dgm:pt>
    <dgm:pt modelId="{FF1C9214-D78A-4E83-B93F-E1E0FDAFE82F}" type="pres">
      <dgm:prSet presAssocID="{54426E96-F727-418D-B4C8-3DFB31AADA36}" presName="iconBgRect" presStyleLbl="bgShp" presStyleIdx="5" presStyleCnt="6"/>
      <dgm:spPr/>
    </dgm:pt>
    <dgm:pt modelId="{4927832B-6EC5-4198-BD59-8A0413C74D56}" type="pres">
      <dgm:prSet presAssocID="{54426E96-F727-418D-B4C8-3DFB31AADA3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Meeting"/>
        </a:ext>
      </dgm:extLst>
    </dgm:pt>
    <dgm:pt modelId="{DAC39564-3D47-4DA2-BC58-E4F156B790BE}" type="pres">
      <dgm:prSet presAssocID="{54426E96-F727-418D-B4C8-3DFB31AADA36}" presName="spaceRect" presStyleCnt="0"/>
      <dgm:spPr/>
    </dgm:pt>
    <dgm:pt modelId="{610496A9-E68B-4F3D-BA8D-4DF4D1E4D2B1}" type="pres">
      <dgm:prSet presAssocID="{54426E96-F727-418D-B4C8-3DFB31AADA36}" presName="textRect" presStyleLbl="revTx" presStyleIdx="5" presStyleCnt="6">
        <dgm:presLayoutVars>
          <dgm:chMax val="1"/>
          <dgm:chPref val="1"/>
        </dgm:presLayoutVars>
      </dgm:prSet>
      <dgm:spPr/>
    </dgm:pt>
  </dgm:ptLst>
  <dgm:cxnLst>
    <dgm:cxn modelId="{D41D3E09-EBD4-4A36-B17B-FA0272F2D50D}" srcId="{6C576EDD-6BB3-47A1-A006-CC54BCB80CD2}" destId="{54426E96-F727-418D-B4C8-3DFB31AADA36}" srcOrd="5" destOrd="0" parTransId="{45FD5FF6-CC4D-4356-80F6-EDB50EA26E67}" sibTransId="{24F20EC0-0D00-4E41-8281-69206DC07500}"/>
    <dgm:cxn modelId="{6CA23C46-031F-45E7-B4EC-3F472C4D60AA}" type="presOf" srcId="{59F4EF27-E61D-4F07-9958-609F3C280FD4}" destId="{DA92C9A3-90B5-4FF4-94AC-39AC4B72EB02}" srcOrd="0" destOrd="0" presId="urn:microsoft.com/office/officeart/2018/2/layout/IconCircleList"/>
    <dgm:cxn modelId="{FD96BE46-0D2E-4546-968E-6670CCEBCA01}" type="presOf" srcId="{FB293CF7-B250-4877-A66F-AA9E46EDDFBD}" destId="{49DA50E2-0025-4414-ABFA-09A35CE902D5}" srcOrd="0" destOrd="0" presId="urn:microsoft.com/office/officeart/2018/2/layout/IconCircleList"/>
    <dgm:cxn modelId="{66DC7349-47FA-4960-BF3F-41634FDE4055}" type="presOf" srcId="{467733CD-044A-44D2-AF88-27A5D54EB4A0}" destId="{4B1D5AD9-D7FD-4AB1-BDBA-316DD836C5CE}" srcOrd="0" destOrd="0" presId="urn:microsoft.com/office/officeart/2018/2/layout/IconCircleList"/>
    <dgm:cxn modelId="{A300816F-74F1-48CB-B61A-AE6CB8BE2E54}" type="presOf" srcId="{8B3C6EF7-2C3B-423B-A228-7AD001440F41}" destId="{88727646-CCEB-4D3C-AD11-74DFEB3633AE}" srcOrd="0" destOrd="0" presId="urn:microsoft.com/office/officeart/2018/2/layout/IconCircleList"/>
    <dgm:cxn modelId="{D61CA46F-1C48-4962-9D7B-49E431C97C35}" type="presOf" srcId="{54426E96-F727-418D-B4C8-3DFB31AADA36}" destId="{610496A9-E68B-4F3D-BA8D-4DF4D1E4D2B1}" srcOrd="0" destOrd="0" presId="urn:microsoft.com/office/officeart/2018/2/layout/IconCircleList"/>
    <dgm:cxn modelId="{432F1171-F0A6-4F7C-B43E-DCBF337BB6AD}" type="presOf" srcId="{EFE4F7E6-BE14-4B85-92D8-99B7407F5950}" destId="{90154BC0-146E-4F8E-AC16-8AABC0DD9327}" srcOrd="0" destOrd="0" presId="urn:microsoft.com/office/officeart/2018/2/layout/IconCircleList"/>
    <dgm:cxn modelId="{B366C679-A011-4A92-A0B4-E34A32E4C4B1}" type="presOf" srcId="{C8C650A0-91DB-4F0E-9E84-94EF70606490}" destId="{34EAE4C8-CBCA-4DFF-B22A-2DA0B52C64FB}" srcOrd="0" destOrd="0" presId="urn:microsoft.com/office/officeart/2018/2/layout/IconCircleList"/>
    <dgm:cxn modelId="{BBE78C8A-6269-489C-B18B-F9B3FAAC9982}" type="presOf" srcId="{176F18A7-9404-4F22-BA07-BDAB26C7AE03}" destId="{8BEF7EF4-08E9-4FDB-B56F-EADF68BD6EF1}" srcOrd="0" destOrd="0" presId="urn:microsoft.com/office/officeart/2018/2/layout/IconCircleList"/>
    <dgm:cxn modelId="{384E678C-E5F8-4B04-9955-BE531AA1F888}" srcId="{6C576EDD-6BB3-47A1-A006-CC54BCB80CD2}" destId="{C8C650A0-91DB-4F0E-9E84-94EF70606490}" srcOrd="2" destOrd="0" parTransId="{837FF0E8-8C07-4028-A481-0D8818702F48}" sibTransId="{8B3C6EF7-2C3B-423B-A228-7AD001440F41}"/>
    <dgm:cxn modelId="{1DDB8E94-7405-44A7-B281-42648B208F17}" type="presOf" srcId="{0070E40A-FB28-43DE-A1FA-D54418874F43}" destId="{07AB1795-1CCC-4CE1-BB27-C384653DD7FB}" srcOrd="0" destOrd="0" presId="urn:microsoft.com/office/officeart/2018/2/layout/IconCircleList"/>
    <dgm:cxn modelId="{50C120A8-97A1-4FB2-BD6A-8BA8AF67D81A}" type="presOf" srcId="{6C576EDD-6BB3-47A1-A006-CC54BCB80CD2}" destId="{C2671E1C-65A3-45F5-A3A7-53AF227BD03E}" srcOrd="0" destOrd="0" presId="urn:microsoft.com/office/officeart/2018/2/layout/IconCircleList"/>
    <dgm:cxn modelId="{250A98A9-FCAE-419D-8D74-64B98EFFF48C}" srcId="{6C576EDD-6BB3-47A1-A006-CC54BCB80CD2}" destId="{25DC32DB-B552-4D9D-BAE6-B15968D0D3FB}" srcOrd="4" destOrd="0" parTransId="{1648EFAB-4D5D-4B89-A339-92B100DA2885}" sibTransId="{FB293CF7-B250-4877-A66F-AA9E46EDDFBD}"/>
    <dgm:cxn modelId="{4AD5ABAA-DD79-44A9-ABCD-279F105AF288}" srcId="{6C576EDD-6BB3-47A1-A006-CC54BCB80CD2}" destId="{176F18A7-9404-4F22-BA07-BDAB26C7AE03}" srcOrd="0" destOrd="0" parTransId="{9DC63382-4F8F-4D0E-A089-0E3E6FFA3D51}" sibTransId="{59F4EF27-E61D-4F07-9958-609F3C280FD4}"/>
    <dgm:cxn modelId="{A2BAD7CB-8A5B-4862-86AD-5CA707902A88}" type="presOf" srcId="{5A4A5653-F773-480B-AB29-8294F7919B6F}" destId="{8100FFCC-FCA6-4C5F-9525-D3E1D7F05FD8}" srcOrd="0" destOrd="0" presId="urn:microsoft.com/office/officeart/2018/2/layout/IconCircleList"/>
    <dgm:cxn modelId="{F2DD4ACD-ED2A-4244-9E03-1C1FA05E1F89}" srcId="{6C576EDD-6BB3-47A1-A006-CC54BCB80CD2}" destId="{0070E40A-FB28-43DE-A1FA-D54418874F43}" srcOrd="3" destOrd="0" parTransId="{805B3B62-79B7-4964-87A6-6801DC425DD4}" sibTransId="{5A4A5653-F773-480B-AB29-8294F7919B6F}"/>
    <dgm:cxn modelId="{40F6F0CE-6C1E-4BAF-B5D4-ED4F6965F2E8}" srcId="{6C576EDD-6BB3-47A1-A006-CC54BCB80CD2}" destId="{EFE4F7E6-BE14-4B85-92D8-99B7407F5950}" srcOrd="1" destOrd="0" parTransId="{D9E0124E-5C53-49C6-8B54-91C98034DF42}" sibTransId="{467733CD-044A-44D2-AF88-27A5D54EB4A0}"/>
    <dgm:cxn modelId="{880375FD-593B-4535-8E34-D32F7059C16D}" type="presOf" srcId="{25DC32DB-B552-4D9D-BAE6-B15968D0D3FB}" destId="{DC48D9D0-91AC-4F2E-9FBA-DF6F55D5EB8D}" srcOrd="0" destOrd="0" presId="urn:microsoft.com/office/officeart/2018/2/layout/IconCircleList"/>
    <dgm:cxn modelId="{E6A73A1E-FF4D-4763-8408-71C1EFBC8ED0}" type="presParOf" srcId="{C2671E1C-65A3-45F5-A3A7-53AF227BD03E}" destId="{FD3EEEF7-EBAC-4108-A9D6-AB43A0D4AFBE}" srcOrd="0" destOrd="0" presId="urn:microsoft.com/office/officeart/2018/2/layout/IconCircleList"/>
    <dgm:cxn modelId="{71AEA980-1CDF-4DF4-996D-9B7C697B17A2}" type="presParOf" srcId="{FD3EEEF7-EBAC-4108-A9D6-AB43A0D4AFBE}" destId="{0AED8CA5-3648-4E78-BA3C-7C8CF388E0BF}" srcOrd="0" destOrd="0" presId="urn:microsoft.com/office/officeart/2018/2/layout/IconCircleList"/>
    <dgm:cxn modelId="{663DB731-0D64-4310-ABD1-248FD7C9BB50}" type="presParOf" srcId="{0AED8CA5-3648-4E78-BA3C-7C8CF388E0BF}" destId="{F22AE2CD-1C7D-4BB5-A5DD-AF06ED84DFF5}" srcOrd="0" destOrd="0" presId="urn:microsoft.com/office/officeart/2018/2/layout/IconCircleList"/>
    <dgm:cxn modelId="{BBC927B1-300B-473E-B915-985426FB00AD}" type="presParOf" srcId="{0AED8CA5-3648-4E78-BA3C-7C8CF388E0BF}" destId="{E9A3053C-4BBA-4D5A-A7CB-2068848EEDC2}" srcOrd="1" destOrd="0" presId="urn:microsoft.com/office/officeart/2018/2/layout/IconCircleList"/>
    <dgm:cxn modelId="{AF308A05-6984-485B-9277-E99F487BF827}" type="presParOf" srcId="{0AED8CA5-3648-4E78-BA3C-7C8CF388E0BF}" destId="{420B6B01-D2FD-4F08-845A-D3A0EEE4220E}" srcOrd="2" destOrd="0" presId="urn:microsoft.com/office/officeart/2018/2/layout/IconCircleList"/>
    <dgm:cxn modelId="{CB2DBF15-6E68-48B5-8030-F6F424243875}" type="presParOf" srcId="{0AED8CA5-3648-4E78-BA3C-7C8CF388E0BF}" destId="{8BEF7EF4-08E9-4FDB-B56F-EADF68BD6EF1}" srcOrd="3" destOrd="0" presId="urn:microsoft.com/office/officeart/2018/2/layout/IconCircleList"/>
    <dgm:cxn modelId="{8E90AB8A-678A-4CD7-8884-85F84861BEAF}" type="presParOf" srcId="{FD3EEEF7-EBAC-4108-A9D6-AB43A0D4AFBE}" destId="{DA92C9A3-90B5-4FF4-94AC-39AC4B72EB02}" srcOrd="1" destOrd="0" presId="urn:microsoft.com/office/officeart/2018/2/layout/IconCircleList"/>
    <dgm:cxn modelId="{B0B64556-8B1E-4E72-9CE4-A52D0179B635}" type="presParOf" srcId="{FD3EEEF7-EBAC-4108-A9D6-AB43A0D4AFBE}" destId="{7A04FCA8-ACB4-4451-B3E1-87CFBD46AD53}" srcOrd="2" destOrd="0" presId="urn:microsoft.com/office/officeart/2018/2/layout/IconCircleList"/>
    <dgm:cxn modelId="{710F46B8-BA65-4E53-BE91-6F290D3DF701}" type="presParOf" srcId="{7A04FCA8-ACB4-4451-B3E1-87CFBD46AD53}" destId="{8253569B-1DB7-42E9-8CEE-37A1BAAC31A9}" srcOrd="0" destOrd="0" presId="urn:microsoft.com/office/officeart/2018/2/layout/IconCircleList"/>
    <dgm:cxn modelId="{55B09D5D-4829-4DC1-8966-6C1E00C48F2F}" type="presParOf" srcId="{7A04FCA8-ACB4-4451-B3E1-87CFBD46AD53}" destId="{7220172F-3C97-4FCB-B805-946F5079E49C}" srcOrd="1" destOrd="0" presId="urn:microsoft.com/office/officeart/2018/2/layout/IconCircleList"/>
    <dgm:cxn modelId="{1F372EC5-2CB8-4291-A9E7-C0FABB33B540}" type="presParOf" srcId="{7A04FCA8-ACB4-4451-B3E1-87CFBD46AD53}" destId="{2A58C5E7-5020-41FA-8A94-5F8C479704E4}" srcOrd="2" destOrd="0" presId="urn:microsoft.com/office/officeart/2018/2/layout/IconCircleList"/>
    <dgm:cxn modelId="{80CC5CC6-EA4E-4D07-A0CF-3069D6AF312A}" type="presParOf" srcId="{7A04FCA8-ACB4-4451-B3E1-87CFBD46AD53}" destId="{90154BC0-146E-4F8E-AC16-8AABC0DD9327}" srcOrd="3" destOrd="0" presId="urn:microsoft.com/office/officeart/2018/2/layout/IconCircleList"/>
    <dgm:cxn modelId="{681F8805-C2C6-4088-9A97-1276C7A84A5F}" type="presParOf" srcId="{FD3EEEF7-EBAC-4108-A9D6-AB43A0D4AFBE}" destId="{4B1D5AD9-D7FD-4AB1-BDBA-316DD836C5CE}" srcOrd="3" destOrd="0" presId="urn:microsoft.com/office/officeart/2018/2/layout/IconCircleList"/>
    <dgm:cxn modelId="{CA8020A9-CF0E-4588-8175-3973967CD02F}" type="presParOf" srcId="{FD3EEEF7-EBAC-4108-A9D6-AB43A0D4AFBE}" destId="{AEC8BAC9-2424-48E6-B14C-89D073DBA30F}" srcOrd="4" destOrd="0" presId="urn:microsoft.com/office/officeart/2018/2/layout/IconCircleList"/>
    <dgm:cxn modelId="{68CAEF0E-A9B4-4CC8-B394-96E9D29AC8A6}" type="presParOf" srcId="{AEC8BAC9-2424-48E6-B14C-89D073DBA30F}" destId="{76BEF3F0-DBFA-4F54-A8EC-B42693BF6412}" srcOrd="0" destOrd="0" presId="urn:microsoft.com/office/officeart/2018/2/layout/IconCircleList"/>
    <dgm:cxn modelId="{8CE17E8F-39EE-4C24-96B6-86B5CD9C3B67}" type="presParOf" srcId="{AEC8BAC9-2424-48E6-B14C-89D073DBA30F}" destId="{2A802E56-FD64-438A-B1D9-AB0BEE9817FD}" srcOrd="1" destOrd="0" presId="urn:microsoft.com/office/officeart/2018/2/layout/IconCircleList"/>
    <dgm:cxn modelId="{97485BFA-B4C1-4613-8368-3AA22AC5425D}" type="presParOf" srcId="{AEC8BAC9-2424-48E6-B14C-89D073DBA30F}" destId="{C9B93833-0984-458A-9C4E-92F837F4A04A}" srcOrd="2" destOrd="0" presId="urn:microsoft.com/office/officeart/2018/2/layout/IconCircleList"/>
    <dgm:cxn modelId="{0BEE0BCA-7534-4EC4-9756-F31CDA11CE36}" type="presParOf" srcId="{AEC8BAC9-2424-48E6-B14C-89D073DBA30F}" destId="{34EAE4C8-CBCA-4DFF-B22A-2DA0B52C64FB}" srcOrd="3" destOrd="0" presId="urn:microsoft.com/office/officeart/2018/2/layout/IconCircleList"/>
    <dgm:cxn modelId="{A312B133-A049-4740-B5F8-3BD0FCF999AA}" type="presParOf" srcId="{FD3EEEF7-EBAC-4108-A9D6-AB43A0D4AFBE}" destId="{88727646-CCEB-4D3C-AD11-74DFEB3633AE}" srcOrd="5" destOrd="0" presId="urn:microsoft.com/office/officeart/2018/2/layout/IconCircleList"/>
    <dgm:cxn modelId="{297F7134-67D4-4A64-B493-45B491ECC293}" type="presParOf" srcId="{FD3EEEF7-EBAC-4108-A9D6-AB43A0D4AFBE}" destId="{49F64686-1EE7-4D99-A5CB-8C838B33E42D}" srcOrd="6" destOrd="0" presId="urn:microsoft.com/office/officeart/2018/2/layout/IconCircleList"/>
    <dgm:cxn modelId="{7BCDD7C7-61AA-490F-AB0F-69FD1D9B99BA}" type="presParOf" srcId="{49F64686-1EE7-4D99-A5CB-8C838B33E42D}" destId="{5B065199-39B0-4B2E-8AC1-EB29671A7D7F}" srcOrd="0" destOrd="0" presId="urn:microsoft.com/office/officeart/2018/2/layout/IconCircleList"/>
    <dgm:cxn modelId="{288A64AF-1406-47D0-B042-9F974C73EC60}" type="presParOf" srcId="{49F64686-1EE7-4D99-A5CB-8C838B33E42D}" destId="{14EA85D0-9D50-44C4-B0C8-297D908BAEBB}" srcOrd="1" destOrd="0" presId="urn:microsoft.com/office/officeart/2018/2/layout/IconCircleList"/>
    <dgm:cxn modelId="{ED83FBF8-B0C7-4C58-9BEC-9910431900FC}" type="presParOf" srcId="{49F64686-1EE7-4D99-A5CB-8C838B33E42D}" destId="{C88B15A6-C95E-4C46-85A5-FF9654C8E30F}" srcOrd="2" destOrd="0" presId="urn:microsoft.com/office/officeart/2018/2/layout/IconCircleList"/>
    <dgm:cxn modelId="{62928D1E-5456-4E5C-9611-58AECE0FFB33}" type="presParOf" srcId="{49F64686-1EE7-4D99-A5CB-8C838B33E42D}" destId="{07AB1795-1CCC-4CE1-BB27-C384653DD7FB}" srcOrd="3" destOrd="0" presId="urn:microsoft.com/office/officeart/2018/2/layout/IconCircleList"/>
    <dgm:cxn modelId="{597B46EE-ADEC-43EA-B0CD-4DBC2A1DAF49}" type="presParOf" srcId="{FD3EEEF7-EBAC-4108-A9D6-AB43A0D4AFBE}" destId="{8100FFCC-FCA6-4C5F-9525-D3E1D7F05FD8}" srcOrd="7" destOrd="0" presId="urn:microsoft.com/office/officeart/2018/2/layout/IconCircleList"/>
    <dgm:cxn modelId="{82B4B080-F107-4224-8444-BAC3C770616D}" type="presParOf" srcId="{FD3EEEF7-EBAC-4108-A9D6-AB43A0D4AFBE}" destId="{0A1B853A-D368-4166-9D39-FFB2B5EEF449}" srcOrd="8" destOrd="0" presId="urn:microsoft.com/office/officeart/2018/2/layout/IconCircleList"/>
    <dgm:cxn modelId="{36D310C3-1DB9-45B2-A730-A9992F9B4B8A}" type="presParOf" srcId="{0A1B853A-D368-4166-9D39-FFB2B5EEF449}" destId="{D5290D83-C691-4C4A-B6EE-7BC7D514691E}" srcOrd="0" destOrd="0" presId="urn:microsoft.com/office/officeart/2018/2/layout/IconCircleList"/>
    <dgm:cxn modelId="{CC98F690-22F4-4162-A898-F668F6DD6187}" type="presParOf" srcId="{0A1B853A-D368-4166-9D39-FFB2B5EEF449}" destId="{F90EC64C-2D11-482A-81B9-5407E0060A92}" srcOrd="1" destOrd="0" presId="urn:microsoft.com/office/officeart/2018/2/layout/IconCircleList"/>
    <dgm:cxn modelId="{0BCBA4DF-8350-4582-B3E5-C6B80602C3E6}" type="presParOf" srcId="{0A1B853A-D368-4166-9D39-FFB2B5EEF449}" destId="{EA54E5BF-94D0-4AE3-8D00-37B2FF571F2F}" srcOrd="2" destOrd="0" presId="urn:microsoft.com/office/officeart/2018/2/layout/IconCircleList"/>
    <dgm:cxn modelId="{00417B3A-06FF-4AA0-9440-279CA799EE10}" type="presParOf" srcId="{0A1B853A-D368-4166-9D39-FFB2B5EEF449}" destId="{DC48D9D0-91AC-4F2E-9FBA-DF6F55D5EB8D}" srcOrd="3" destOrd="0" presId="urn:microsoft.com/office/officeart/2018/2/layout/IconCircleList"/>
    <dgm:cxn modelId="{438F0554-7A4B-401C-9A97-921609DF73E2}" type="presParOf" srcId="{FD3EEEF7-EBAC-4108-A9D6-AB43A0D4AFBE}" destId="{49DA50E2-0025-4414-ABFA-09A35CE902D5}" srcOrd="9" destOrd="0" presId="urn:microsoft.com/office/officeart/2018/2/layout/IconCircleList"/>
    <dgm:cxn modelId="{09852161-FD05-46E6-84F8-48EEC2472976}" type="presParOf" srcId="{FD3EEEF7-EBAC-4108-A9D6-AB43A0D4AFBE}" destId="{49960071-241F-45F7-82C5-A91EB20B82AC}" srcOrd="10" destOrd="0" presId="urn:microsoft.com/office/officeart/2018/2/layout/IconCircleList"/>
    <dgm:cxn modelId="{70714384-A424-4D27-8478-38457297FDA1}" type="presParOf" srcId="{49960071-241F-45F7-82C5-A91EB20B82AC}" destId="{FF1C9214-D78A-4E83-B93F-E1E0FDAFE82F}" srcOrd="0" destOrd="0" presId="urn:microsoft.com/office/officeart/2018/2/layout/IconCircleList"/>
    <dgm:cxn modelId="{7448F3F9-23B0-4049-A4D6-AA8DAB724A75}" type="presParOf" srcId="{49960071-241F-45F7-82C5-A91EB20B82AC}" destId="{4927832B-6EC5-4198-BD59-8A0413C74D56}" srcOrd="1" destOrd="0" presId="urn:microsoft.com/office/officeart/2018/2/layout/IconCircleList"/>
    <dgm:cxn modelId="{5493DE1E-96F8-45F0-8FED-57A4232F2EE2}" type="presParOf" srcId="{49960071-241F-45F7-82C5-A91EB20B82AC}" destId="{DAC39564-3D47-4DA2-BC58-E4F156B790BE}" srcOrd="2" destOrd="0" presId="urn:microsoft.com/office/officeart/2018/2/layout/IconCircleList"/>
    <dgm:cxn modelId="{F46A5D6C-C8B7-4CB5-8672-C3CBFD9AE25C}" type="presParOf" srcId="{49960071-241F-45F7-82C5-A91EB20B82AC}" destId="{610496A9-E68B-4F3D-BA8D-4DF4D1E4D2B1}" srcOrd="3" destOrd="0" presId="urn:microsoft.com/office/officeart/2018/2/layout/Icon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A15194-0E96-4188-AE94-CC23B9DDF62F}"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CA6FC2C1-DE29-4CEC-A6E7-CE343A2ED724}">
      <dgm:prSet custT="1"/>
      <dgm:spPr/>
      <dgm:t>
        <a:bodyPr/>
        <a:lstStyle/>
        <a:p>
          <a:r>
            <a:rPr lang="en-GB" sz="2000" dirty="0"/>
            <a:t>Boost your productivity</a:t>
          </a:r>
        </a:p>
        <a:p>
          <a:r>
            <a:rPr lang="en-GB" sz="2000" dirty="0"/>
            <a:t>20 November 2024 12-1pm</a:t>
          </a:r>
          <a:endParaRPr lang="en-US" sz="2000" dirty="0"/>
        </a:p>
      </dgm:t>
    </dgm:pt>
    <dgm:pt modelId="{9A21184A-E5D1-4B8E-81A7-28892AA2D5E1}" type="parTrans" cxnId="{21B6F206-09F8-4410-B022-501B963D012B}">
      <dgm:prSet/>
      <dgm:spPr/>
      <dgm:t>
        <a:bodyPr/>
        <a:lstStyle/>
        <a:p>
          <a:endParaRPr lang="en-US"/>
        </a:p>
      </dgm:t>
    </dgm:pt>
    <dgm:pt modelId="{2B08D190-E27C-413B-A123-01989A0280A2}" type="sibTrans" cxnId="{21B6F206-09F8-4410-B022-501B963D012B}">
      <dgm:prSet/>
      <dgm:spPr/>
      <dgm:t>
        <a:bodyPr/>
        <a:lstStyle/>
        <a:p>
          <a:endParaRPr lang="en-US"/>
        </a:p>
      </dgm:t>
    </dgm:pt>
    <dgm:pt modelId="{A5240B17-5FFD-4C86-9F05-D7C70ED109A0}">
      <dgm:prSet custT="1"/>
      <dgm:spPr/>
      <dgm:t>
        <a:bodyPr/>
        <a:lstStyle/>
        <a:p>
          <a:r>
            <a:rPr lang="en-GB" sz="2000" dirty="0"/>
            <a:t>Problem solving: Think like a consultant</a:t>
          </a:r>
        </a:p>
        <a:p>
          <a:r>
            <a:rPr lang="en-GB" sz="2000" dirty="0"/>
            <a:t>27</a:t>
          </a:r>
          <a:r>
            <a:rPr lang="en-GB" sz="2000" baseline="30000" dirty="0"/>
            <a:t>th</a:t>
          </a:r>
          <a:r>
            <a:rPr lang="en-GB" sz="2000" dirty="0"/>
            <a:t> November 2024 12-1pm</a:t>
          </a:r>
          <a:endParaRPr lang="en-US" sz="2000" dirty="0"/>
        </a:p>
      </dgm:t>
    </dgm:pt>
    <dgm:pt modelId="{7AF94E3B-35FB-48BD-B702-AABA4F3BFDA0}" type="parTrans" cxnId="{85EF362A-D23C-4325-9EFB-235FB6FAAA68}">
      <dgm:prSet/>
      <dgm:spPr/>
      <dgm:t>
        <a:bodyPr/>
        <a:lstStyle/>
        <a:p>
          <a:endParaRPr lang="en-US"/>
        </a:p>
      </dgm:t>
    </dgm:pt>
    <dgm:pt modelId="{2B785E41-DD5C-4BE5-9114-B8398ADB320E}" type="sibTrans" cxnId="{85EF362A-D23C-4325-9EFB-235FB6FAAA68}">
      <dgm:prSet/>
      <dgm:spPr/>
      <dgm:t>
        <a:bodyPr/>
        <a:lstStyle/>
        <a:p>
          <a:endParaRPr lang="en-US"/>
        </a:p>
      </dgm:t>
    </dgm:pt>
    <dgm:pt modelId="{DC43F471-BA55-4D19-AE09-E5C942F8E56B}">
      <dgm:prSet/>
      <dgm:spPr/>
      <dgm:t>
        <a:bodyPr/>
        <a:lstStyle/>
        <a:p>
          <a:r>
            <a:rPr lang="en-GB" dirty="0"/>
            <a:t>Grow your business brand</a:t>
          </a:r>
        </a:p>
        <a:p>
          <a:r>
            <a:rPr lang="en-GB" dirty="0"/>
            <a:t>4</a:t>
          </a:r>
          <a:r>
            <a:rPr lang="en-GB" baseline="30000" dirty="0"/>
            <a:t>th</a:t>
          </a:r>
          <a:r>
            <a:rPr lang="en-GB" dirty="0"/>
            <a:t> December 2024 12-1pm </a:t>
          </a:r>
          <a:endParaRPr lang="en-US" dirty="0"/>
        </a:p>
      </dgm:t>
    </dgm:pt>
    <dgm:pt modelId="{FFA32E86-9AAF-4F59-8328-E262920EB90B}" type="parTrans" cxnId="{A8D18F99-3D02-4E2D-BDA9-EB683DCC3F74}">
      <dgm:prSet/>
      <dgm:spPr/>
      <dgm:t>
        <a:bodyPr/>
        <a:lstStyle/>
        <a:p>
          <a:endParaRPr lang="en-US"/>
        </a:p>
      </dgm:t>
    </dgm:pt>
    <dgm:pt modelId="{1475D2E9-07E1-41B3-BB52-B9EB0F7040A7}" type="sibTrans" cxnId="{A8D18F99-3D02-4E2D-BDA9-EB683DCC3F74}">
      <dgm:prSet/>
      <dgm:spPr/>
      <dgm:t>
        <a:bodyPr/>
        <a:lstStyle/>
        <a:p>
          <a:endParaRPr lang="en-US"/>
        </a:p>
      </dgm:t>
    </dgm:pt>
    <dgm:pt modelId="{FACB1CEC-A918-47EE-9383-7D1E803F7141}" type="pres">
      <dgm:prSet presAssocID="{ABA15194-0E96-4188-AE94-CC23B9DDF62F}" presName="root" presStyleCnt="0">
        <dgm:presLayoutVars>
          <dgm:dir/>
          <dgm:resizeHandles val="exact"/>
        </dgm:presLayoutVars>
      </dgm:prSet>
      <dgm:spPr/>
    </dgm:pt>
    <dgm:pt modelId="{4CFA6DDC-CBBB-4C2E-AFE0-C623C8E831C6}" type="pres">
      <dgm:prSet presAssocID="{CA6FC2C1-DE29-4CEC-A6E7-CE343A2ED724}" presName="compNode" presStyleCnt="0"/>
      <dgm:spPr/>
    </dgm:pt>
    <dgm:pt modelId="{90F7F6BB-A4CD-4203-865B-ECCB26C8B384}" type="pres">
      <dgm:prSet presAssocID="{CA6FC2C1-DE29-4CEC-A6E7-CE343A2ED72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pward trend"/>
        </a:ext>
      </dgm:extLst>
    </dgm:pt>
    <dgm:pt modelId="{24D9DA31-10CC-4071-BDA6-2C5703E2801D}" type="pres">
      <dgm:prSet presAssocID="{CA6FC2C1-DE29-4CEC-A6E7-CE343A2ED724}" presName="spaceRect" presStyleCnt="0"/>
      <dgm:spPr/>
    </dgm:pt>
    <dgm:pt modelId="{CD874524-C9A9-4489-A880-DB2B94A4D0C1}" type="pres">
      <dgm:prSet presAssocID="{CA6FC2C1-DE29-4CEC-A6E7-CE343A2ED724}" presName="textRect" presStyleLbl="revTx" presStyleIdx="0" presStyleCnt="3">
        <dgm:presLayoutVars>
          <dgm:chMax val="1"/>
          <dgm:chPref val="1"/>
        </dgm:presLayoutVars>
      </dgm:prSet>
      <dgm:spPr/>
    </dgm:pt>
    <dgm:pt modelId="{7AC2D65D-84DF-4BC8-A564-2C19835B0C05}" type="pres">
      <dgm:prSet presAssocID="{2B08D190-E27C-413B-A123-01989A0280A2}" presName="sibTrans" presStyleCnt="0"/>
      <dgm:spPr/>
    </dgm:pt>
    <dgm:pt modelId="{C8F20524-1C92-4808-A696-A22E576B9D5A}" type="pres">
      <dgm:prSet presAssocID="{A5240B17-5FFD-4C86-9F05-D7C70ED109A0}" presName="compNode" presStyleCnt="0"/>
      <dgm:spPr/>
    </dgm:pt>
    <dgm:pt modelId="{05BCF951-0C9A-4FFD-974E-2FA6E0E2D925}" type="pres">
      <dgm:prSet presAssocID="{A5240B17-5FFD-4C86-9F05-D7C70ED109A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E0FFFC7D-6B0E-4D54-A304-6C2CFD512014}" type="pres">
      <dgm:prSet presAssocID="{A5240B17-5FFD-4C86-9F05-D7C70ED109A0}" presName="spaceRect" presStyleCnt="0"/>
      <dgm:spPr/>
    </dgm:pt>
    <dgm:pt modelId="{CA7EF7FD-0C1F-4B77-85A1-FCD5622D948C}" type="pres">
      <dgm:prSet presAssocID="{A5240B17-5FFD-4C86-9F05-D7C70ED109A0}" presName="textRect" presStyleLbl="revTx" presStyleIdx="1" presStyleCnt="3">
        <dgm:presLayoutVars>
          <dgm:chMax val="1"/>
          <dgm:chPref val="1"/>
        </dgm:presLayoutVars>
      </dgm:prSet>
      <dgm:spPr/>
    </dgm:pt>
    <dgm:pt modelId="{1176E859-EF79-4AF4-88E3-1DB42E38AC6D}" type="pres">
      <dgm:prSet presAssocID="{2B785E41-DD5C-4BE5-9114-B8398ADB320E}" presName="sibTrans" presStyleCnt="0"/>
      <dgm:spPr/>
    </dgm:pt>
    <dgm:pt modelId="{C597E950-22C9-4B23-ACED-11A7E29E8AE5}" type="pres">
      <dgm:prSet presAssocID="{DC43F471-BA55-4D19-AE09-E5C942F8E56B}" presName="compNode" presStyleCnt="0"/>
      <dgm:spPr/>
    </dgm:pt>
    <dgm:pt modelId="{53E3D263-DC7F-41FC-809A-CF0AAC4166F4}" type="pres">
      <dgm:prSet presAssocID="{DC43F471-BA55-4D19-AE09-E5C942F8E56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FD09E0D2-32B3-49DE-BACF-AEDE6ECF32C0}" type="pres">
      <dgm:prSet presAssocID="{DC43F471-BA55-4D19-AE09-E5C942F8E56B}" presName="spaceRect" presStyleCnt="0"/>
      <dgm:spPr/>
    </dgm:pt>
    <dgm:pt modelId="{BB5E9AC1-C51A-448C-93B4-E6FF4328EC47}" type="pres">
      <dgm:prSet presAssocID="{DC43F471-BA55-4D19-AE09-E5C942F8E56B}" presName="textRect" presStyleLbl="revTx" presStyleIdx="2" presStyleCnt="3">
        <dgm:presLayoutVars>
          <dgm:chMax val="1"/>
          <dgm:chPref val="1"/>
        </dgm:presLayoutVars>
      </dgm:prSet>
      <dgm:spPr/>
    </dgm:pt>
  </dgm:ptLst>
  <dgm:cxnLst>
    <dgm:cxn modelId="{21B6F206-09F8-4410-B022-501B963D012B}" srcId="{ABA15194-0E96-4188-AE94-CC23B9DDF62F}" destId="{CA6FC2C1-DE29-4CEC-A6E7-CE343A2ED724}" srcOrd="0" destOrd="0" parTransId="{9A21184A-E5D1-4B8E-81A7-28892AA2D5E1}" sibTransId="{2B08D190-E27C-413B-A123-01989A0280A2}"/>
    <dgm:cxn modelId="{E041340A-5A49-4D0F-9AAE-E6B07F9F052C}" type="presOf" srcId="{A5240B17-5FFD-4C86-9F05-D7C70ED109A0}" destId="{CA7EF7FD-0C1F-4B77-85A1-FCD5622D948C}" srcOrd="0" destOrd="0" presId="urn:microsoft.com/office/officeart/2018/2/layout/IconLabelList"/>
    <dgm:cxn modelId="{FF21D827-FCAC-46DB-9757-CF8FB81718EC}" type="presOf" srcId="{CA6FC2C1-DE29-4CEC-A6E7-CE343A2ED724}" destId="{CD874524-C9A9-4489-A880-DB2B94A4D0C1}" srcOrd="0" destOrd="0" presId="urn:microsoft.com/office/officeart/2018/2/layout/IconLabelList"/>
    <dgm:cxn modelId="{85EF362A-D23C-4325-9EFB-235FB6FAAA68}" srcId="{ABA15194-0E96-4188-AE94-CC23B9DDF62F}" destId="{A5240B17-5FFD-4C86-9F05-D7C70ED109A0}" srcOrd="1" destOrd="0" parTransId="{7AF94E3B-35FB-48BD-B702-AABA4F3BFDA0}" sibTransId="{2B785E41-DD5C-4BE5-9114-B8398ADB320E}"/>
    <dgm:cxn modelId="{FDB23736-01E6-47A9-9A84-DD71AE0400C1}" type="presOf" srcId="{DC43F471-BA55-4D19-AE09-E5C942F8E56B}" destId="{BB5E9AC1-C51A-448C-93B4-E6FF4328EC47}" srcOrd="0" destOrd="0" presId="urn:microsoft.com/office/officeart/2018/2/layout/IconLabelList"/>
    <dgm:cxn modelId="{A8D18F99-3D02-4E2D-BDA9-EB683DCC3F74}" srcId="{ABA15194-0E96-4188-AE94-CC23B9DDF62F}" destId="{DC43F471-BA55-4D19-AE09-E5C942F8E56B}" srcOrd="2" destOrd="0" parTransId="{FFA32E86-9AAF-4F59-8328-E262920EB90B}" sibTransId="{1475D2E9-07E1-41B3-BB52-B9EB0F7040A7}"/>
    <dgm:cxn modelId="{6F1D25D1-9ACA-4C37-B336-EF56839BD6AD}" type="presOf" srcId="{ABA15194-0E96-4188-AE94-CC23B9DDF62F}" destId="{FACB1CEC-A918-47EE-9383-7D1E803F7141}" srcOrd="0" destOrd="0" presId="urn:microsoft.com/office/officeart/2018/2/layout/IconLabelList"/>
    <dgm:cxn modelId="{8A7D2D11-DA43-4E4B-80BD-C074CC2472C9}" type="presParOf" srcId="{FACB1CEC-A918-47EE-9383-7D1E803F7141}" destId="{4CFA6DDC-CBBB-4C2E-AFE0-C623C8E831C6}" srcOrd="0" destOrd="0" presId="urn:microsoft.com/office/officeart/2018/2/layout/IconLabelList"/>
    <dgm:cxn modelId="{0001F64A-C698-4880-969E-1E33CB1272FB}" type="presParOf" srcId="{4CFA6DDC-CBBB-4C2E-AFE0-C623C8E831C6}" destId="{90F7F6BB-A4CD-4203-865B-ECCB26C8B384}" srcOrd="0" destOrd="0" presId="urn:microsoft.com/office/officeart/2018/2/layout/IconLabelList"/>
    <dgm:cxn modelId="{E78585D3-87B7-4B22-B56B-7C3AEA892A4E}" type="presParOf" srcId="{4CFA6DDC-CBBB-4C2E-AFE0-C623C8E831C6}" destId="{24D9DA31-10CC-4071-BDA6-2C5703E2801D}" srcOrd="1" destOrd="0" presId="urn:microsoft.com/office/officeart/2018/2/layout/IconLabelList"/>
    <dgm:cxn modelId="{B3B379EE-D369-4319-9177-D06E12BD7D57}" type="presParOf" srcId="{4CFA6DDC-CBBB-4C2E-AFE0-C623C8E831C6}" destId="{CD874524-C9A9-4489-A880-DB2B94A4D0C1}" srcOrd="2" destOrd="0" presId="urn:microsoft.com/office/officeart/2018/2/layout/IconLabelList"/>
    <dgm:cxn modelId="{7EF2A35F-45AE-469C-A552-84EDD88DD650}" type="presParOf" srcId="{FACB1CEC-A918-47EE-9383-7D1E803F7141}" destId="{7AC2D65D-84DF-4BC8-A564-2C19835B0C05}" srcOrd="1" destOrd="0" presId="urn:microsoft.com/office/officeart/2018/2/layout/IconLabelList"/>
    <dgm:cxn modelId="{0CAA5EFC-F325-4CAC-93D5-AE8A70BE46A0}" type="presParOf" srcId="{FACB1CEC-A918-47EE-9383-7D1E803F7141}" destId="{C8F20524-1C92-4808-A696-A22E576B9D5A}" srcOrd="2" destOrd="0" presId="urn:microsoft.com/office/officeart/2018/2/layout/IconLabelList"/>
    <dgm:cxn modelId="{76C1679C-867A-4FE5-9A66-1A5BCE91C6A5}" type="presParOf" srcId="{C8F20524-1C92-4808-A696-A22E576B9D5A}" destId="{05BCF951-0C9A-4FFD-974E-2FA6E0E2D925}" srcOrd="0" destOrd="0" presId="urn:microsoft.com/office/officeart/2018/2/layout/IconLabelList"/>
    <dgm:cxn modelId="{D487648A-0FF1-4328-92C0-0353283DACE8}" type="presParOf" srcId="{C8F20524-1C92-4808-A696-A22E576B9D5A}" destId="{E0FFFC7D-6B0E-4D54-A304-6C2CFD512014}" srcOrd="1" destOrd="0" presId="urn:microsoft.com/office/officeart/2018/2/layout/IconLabelList"/>
    <dgm:cxn modelId="{2D342AC9-4098-4EB8-9580-991DEE0D4A74}" type="presParOf" srcId="{C8F20524-1C92-4808-A696-A22E576B9D5A}" destId="{CA7EF7FD-0C1F-4B77-85A1-FCD5622D948C}" srcOrd="2" destOrd="0" presId="urn:microsoft.com/office/officeart/2018/2/layout/IconLabelList"/>
    <dgm:cxn modelId="{6740F8BB-E5FB-4F3D-9474-362361CC8ACB}" type="presParOf" srcId="{FACB1CEC-A918-47EE-9383-7D1E803F7141}" destId="{1176E859-EF79-4AF4-88E3-1DB42E38AC6D}" srcOrd="3" destOrd="0" presId="urn:microsoft.com/office/officeart/2018/2/layout/IconLabelList"/>
    <dgm:cxn modelId="{53FA2D00-59BE-4B58-902A-7FA81787A508}" type="presParOf" srcId="{FACB1CEC-A918-47EE-9383-7D1E803F7141}" destId="{C597E950-22C9-4B23-ACED-11A7E29E8AE5}" srcOrd="4" destOrd="0" presId="urn:microsoft.com/office/officeart/2018/2/layout/IconLabelList"/>
    <dgm:cxn modelId="{7B3F31CA-C2A7-455D-8714-5321448BF875}" type="presParOf" srcId="{C597E950-22C9-4B23-ACED-11A7E29E8AE5}" destId="{53E3D263-DC7F-41FC-809A-CF0AAC4166F4}" srcOrd="0" destOrd="0" presId="urn:microsoft.com/office/officeart/2018/2/layout/IconLabelList"/>
    <dgm:cxn modelId="{054436AD-FDB7-4585-BE14-AF3675BFF0F4}" type="presParOf" srcId="{C597E950-22C9-4B23-ACED-11A7E29E8AE5}" destId="{FD09E0D2-32B3-49DE-BACF-AEDE6ECF32C0}" srcOrd="1" destOrd="0" presId="urn:microsoft.com/office/officeart/2018/2/layout/IconLabelList"/>
    <dgm:cxn modelId="{DD0ACEA9-265F-4096-BD1A-43FB3792E82D}" type="presParOf" srcId="{C597E950-22C9-4B23-ACED-11A7E29E8AE5}" destId="{BB5E9AC1-C51A-448C-93B4-E6FF4328EC4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2761DA5-4B5B-4C1D-9475-1B6E864FA1E7}"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2A79580-6309-4528-BFF4-ED1D539220EA}">
      <dgm:prSet/>
      <dgm:spPr/>
      <dgm:t>
        <a:bodyPr/>
        <a:lstStyle/>
        <a:p>
          <a:pPr>
            <a:defRPr cap="all"/>
          </a:pPr>
          <a:r>
            <a:rPr lang="en-GB"/>
            <a:t>Video masterclass</a:t>
          </a:r>
          <a:endParaRPr lang="en-US"/>
        </a:p>
      </dgm:t>
    </dgm:pt>
    <dgm:pt modelId="{945F380F-763B-4B2C-987D-074C1241CEE4}" type="parTrans" cxnId="{62C2E67A-D6F2-407E-88A8-9DD7B19172FF}">
      <dgm:prSet/>
      <dgm:spPr/>
      <dgm:t>
        <a:bodyPr/>
        <a:lstStyle/>
        <a:p>
          <a:endParaRPr lang="en-US"/>
        </a:p>
      </dgm:t>
    </dgm:pt>
    <dgm:pt modelId="{2670E151-CD2A-4D68-A6EB-3899DC4622CF}" type="sibTrans" cxnId="{62C2E67A-D6F2-407E-88A8-9DD7B19172FF}">
      <dgm:prSet/>
      <dgm:spPr/>
      <dgm:t>
        <a:bodyPr/>
        <a:lstStyle/>
        <a:p>
          <a:endParaRPr lang="en-US"/>
        </a:p>
      </dgm:t>
    </dgm:pt>
    <dgm:pt modelId="{1EC00217-F50B-4BE1-B23A-0F05785B410A}">
      <dgm:prSet/>
      <dgm:spPr/>
      <dgm:t>
        <a:bodyPr/>
        <a:lstStyle/>
        <a:p>
          <a:pPr>
            <a:defRPr cap="all"/>
          </a:pPr>
          <a:r>
            <a:rPr lang="en-GB"/>
            <a:t>Window shop dressing</a:t>
          </a:r>
          <a:endParaRPr lang="en-US"/>
        </a:p>
      </dgm:t>
    </dgm:pt>
    <dgm:pt modelId="{A9FE51AC-F918-492D-8624-9AE2A0770EEB}" type="parTrans" cxnId="{FD7DAABB-974F-488B-8B36-C7DFBD0CC31B}">
      <dgm:prSet/>
      <dgm:spPr/>
      <dgm:t>
        <a:bodyPr/>
        <a:lstStyle/>
        <a:p>
          <a:endParaRPr lang="en-US"/>
        </a:p>
      </dgm:t>
    </dgm:pt>
    <dgm:pt modelId="{81FCC526-E721-4151-B526-05D5C91F6D78}" type="sibTrans" cxnId="{FD7DAABB-974F-488B-8B36-C7DFBD0CC31B}">
      <dgm:prSet/>
      <dgm:spPr/>
      <dgm:t>
        <a:bodyPr/>
        <a:lstStyle/>
        <a:p>
          <a:endParaRPr lang="en-US"/>
        </a:p>
      </dgm:t>
    </dgm:pt>
    <dgm:pt modelId="{B9527294-28FB-4ADB-A25B-55D5711829A9}">
      <dgm:prSet/>
      <dgm:spPr/>
      <dgm:t>
        <a:bodyPr/>
        <a:lstStyle/>
        <a:p>
          <a:pPr>
            <a:defRPr cap="all"/>
          </a:pPr>
          <a:r>
            <a:rPr lang="en-GB"/>
            <a:t>Taking on your first employee</a:t>
          </a:r>
          <a:endParaRPr lang="en-US"/>
        </a:p>
      </dgm:t>
    </dgm:pt>
    <dgm:pt modelId="{773F6D67-9CC7-46F1-A97A-E3DF6E445945}" type="parTrans" cxnId="{165E1F8F-1AA1-40C5-8DDA-8D32006F370E}">
      <dgm:prSet/>
      <dgm:spPr/>
      <dgm:t>
        <a:bodyPr/>
        <a:lstStyle/>
        <a:p>
          <a:endParaRPr lang="en-US"/>
        </a:p>
      </dgm:t>
    </dgm:pt>
    <dgm:pt modelId="{DA101B63-5A33-4714-9C29-9196188D8420}" type="sibTrans" cxnId="{165E1F8F-1AA1-40C5-8DDA-8D32006F370E}">
      <dgm:prSet/>
      <dgm:spPr/>
      <dgm:t>
        <a:bodyPr/>
        <a:lstStyle/>
        <a:p>
          <a:endParaRPr lang="en-US"/>
        </a:p>
      </dgm:t>
    </dgm:pt>
    <dgm:pt modelId="{ABA59936-2904-4F3A-8B0D-8D9F94B4B945}">
      <dgm:prSet/>
      <dgm:spPr/>
      <dgm:t>
        <a:bodyPr/>
        <a:lstStyle/>
        <a:p>
          <a:pPr>
            <a:defRPr cap="all"/>
          </a:pPr>
          <a:r>
            <a:rPr lang="en-GB"/>
            <a:t>LinkedIn for business </a:t>
          </a:r>
          <a:endParaRPr lang="en-US"/>
        </a:p>
      </dgm:t>
    </dgm:pt>
    <dgm:pt modelId="{57F13A8B-77FF-4D2B-BD81-8FB5D9A26B78}" type="parTrans" cxnId="{57C8688A-1C86-49A9-818B-6B7EAFF8F717}">
      <dgm:prSet/>
      <dgm:spPr/>
      <dgm:t>
        <a:bodyPr/>
        <a:lstStyle/>
        <a:p>
          <a:endParaRPr lang="en-US"/>
        </a:p>
      </dgm:t>
    </dgm:pt>
    <dgm:pt modelId="{3BDD9D1E-7977-4540-A48D-C7D41FF6E1D4}" type="sibTrans" cxnId="{57C8688A-1C86-49A9-818B-6B7EAFF8F717}">
      <dgm:prSet/>
      <dgm:spPr/>
      <dgm:t>
        <a:bodyPr/>
        <a:lstStyle/>
        <a:p>
          <a:endParaRPr lang="en-US"/>
        </a:p>
      </dgm:t>
    </dgm:pt>
    <dgm:pt modelId="{F6F30BDC-C874-4EEF-82E9-F464CCCAE704}">
      <dgm:prSet/>
      <dgm:spPr/>
      <dgm:t>
        <a:bodyPr/>
        <a:lstStyle/>
        <a:p>
          <a:pPr>
            <a:defRPr cap="all"/>
          </a:pPr>
          <a:r>
            <a:rPr lang="en-GB"/>
            <a:t>Sales and marketing</a:t>
          </a:r>
          <a:endParaRPr lang="en-US"/>
        </a:p>
      </dgm:t>
    </dgm:pt>
    <dgm:pt modelId="{6B6D685C-246B-42EE-8398-65B4D5032C10}" type="parTrans" cxnId="{4F60040C-F6FB-412E-8D64-3B920D1B6C77}">
      <dgm:prSet/>
      <dgm:spPr/>
      <dgm:t>
        <a:bodyPr/>
        <a:lstStyle/>
        <a:p>
          <a:endParaRPr lang="en-US"/>
        </a:p>
      </dgm:t>
    </dgm:pt>
    <dgm:pt modelId="{F247DA53-C53C-4DCD-A3B1-65BC91F161F8}" type="sibTrans" cxnId="{4F60040C-F6FB-412E-8D64-3B920D1B6C77}">
      <dgm:prSet/>
      <dgm:spPr/>
      <dgm:t>
        <a:bodyPr/>
        <a:lstStyle/>
        <a:p>
          <a:endParaRPr lang="en-US"/>
        </a:p>
      </dgm:t>
    </dgm:pt>
    <dgm:pt modelId="{5C1F9D35-4DE2-4361-96CC-6CD5E1EEF1B2}">
      <dgm:prSet/>
      <dgm:spPr/>
      <dgm:t>
        <a:bodyPr/>
        <a:lstStyle/>
        <a:p>
          <a:pPr>
            <a:defRPr cap="all"/>
          </a:pPr>
          <a:r>
            <a:rPr lang="en-GB"/>
            <a:t>Social media</a:t>
          </a:r>
          <a:endParaRPr lang="en-US"/>
        </a:p>
      </dgm:t>
    </dgm:pt>
    <dgm:pt modelId="{E0332EB6-EC64-49FE-BFFD-F972592C9FD4}" type="parTrans" cxnId="{60CB96EA-5215-43FA-86B7-F001B783F470}">
      <dgm:prSet/>
      <dgm:spPr/>
      <dgm:t>
        <a:bodyPr/>
        <a:lstStyle/>
        <a:p>
          <a:endParaRPr lang="en-US"/>
        </a:p>
      </dgm:t>
    </dgm:pt>
    <dgm:pt modelId="{7DEE62DF-2C19-4A0C-8A08-B66BA819B17D}" type="sibTrans" cxnId="{60CB96EA-5215-43FA-86B7-F001B783F470}">
      <dgm:prSet/>
      <dgm:spPr/>
      <dgm:t>
        <a:bodyPr/>
        <a:lstStyle/>
        <a:p>
          <a:endParaRPr lang="en-US"/>
        </a:p>
      </dgm:t>
    </dgm:pt>
    <dgm:pt modelId="{530C9D3D-A933-479E-A782-ED61F67180EC}" type="pres">
      <dgm:prSet presAssocID="{92761DA5-4B5B-4C1D-9475-1B6E864FA1E7}" presName="root" presStyleCnt="0">
        <dgm:presLayoutVars>
          <dgm:dir/>
          <dgm:resizeHandles val="exact"/>
        </dgm:presLayoutVars>
      </dgm:prSet>
      <dgm:spPr/>
    </dgm:pt>
    <dgm:pt modelId="{19859F8A-0A4F-4D76-B170-DC2881812DB7}" type="pres">
      <dgm:prSet presAssocID="{32A79580-6309-4528-BFF4-ED1D539220EA}" presName="compNode" presStyleCnt="0"/>
      <dgm:spPr/>
    </dgm:pt>
    <dgm:pt modelId="{B08C888C-BBB3-4F03-A9B4-521BBA654A7B}" type="pres">
      <dgm:prSet presAssocID="{32A79580-6309-4528-BFF4-ED1D539220EA}" presName="iconBgRect" presStyleLbl="bgShp" presStyleIdx="0" presStyleCnt="6"/>
      <dgm:spPr>
        <a:prstGeom prst="round2DiagRect">
          <a:avLst>
            <a:gd name="adj1" fmla="val 29727"/>
            <a:gd name="adj2" fmla="val 0"/>
          </a:avLst>
        </a:prstGeom>
      </dgm:spPr>
    </dgm:pt>
    <dgm:pt modelId="{54C48D51-5730-4F37-B65F-5A353F95D2A2}" type="pres">
      <dgm:prSet presAssocID="{32A79580-6309-4528-BFF4-ED1D539220EA}"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ideo camera"/>
        </a:ext>
      </dgm:extLst>
    </dgm:pt>
    <dgm:pt modelId="{9AF79A36-A503-4E62-943A-DDBA82716D72}" type="pres">
      <dgm:prSet presAssocID="{32A79580-6309-4528-BFF4-ED1D539220EA}" presName="spaceRect" presStyleCnt="0"/>
      <dgm:spPr/>
    </dgm:pt>
    <dgm:pt modelId="{53A97B62-E23E-4A0F-82F6-4116BE89A938}" type="pres">
      <dgm:prSet presAssocID="{32A79580-6309-4528-BFF4-ED1D539220EA}" presName="textRect" presStyleLbl="revTx" presStyleIdx="0" presStyleCnt="6">
        <dgm:presLayoutVars>
          <dgm:chMax val="1"/>
          <dgm:chPref val="1"/>
        </dgm:presLayoutVars>
      </dgm:prSet>
      <dgm:spPr/>
    </dgm:pt>
    <dgm:pt modelId="{23A85EFC-490D-4EBC-A78B-C709BCC61AD2}" type="pres">
      <dgm:prSet presAssocID="{2670E151-CD2A-4D68-A6EB-3899DC4622CF}" presName="sibTrans" presStyleCnt="0"/>
      <dgm:spPr/>
    </dgm:pt>
    <dgm:pt modelId="{D4FF6362-00E2-4911-A519-FD96979F80F6}" type="pres">
      <dgm:prSet presAssocID="{1EC00217-F50B-4BE1-B23A-0F05785B410A}" presName="compNode" presStyleCnt="0"/>
      <dgm:spPr/>
    </dgm:pt>
    <dgm:pt modelId="{68A6F834-45C4-4FBB-B2AC-584C055002E5}" type="pres">
      <dgm:prSet presAssocID="{1EC00217-F50B-4BE1-B23A-0F05785B410A}" presName="iconBgRect" presStyleLbl="bgShp" presStyleIdx="1" presStyleCnt="6"/>
      <dgm:spPr>
        <a:prstGeom prst="round2DiagRect">
          <a:avLst>
            <a:gd name="adj1" fmla="val 29727"/>
            <a:gd name="adj2" fmla="val 0"/>
          </a:avLst>
        </a:prstGeom>
      </dgm:spPr>
    </dgm:pt>
    <dgm:pt modelId="{00ECDA57-3723-460D-8205-84425B918B23}" type="pres">
      <dgm:prSet presAssocID="{1EC00217-F50B-4BE1-B23A-0F05785B410A}"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hirt"/>
        </a:ext>
      </dgm:extLst>
    </dgm:pt>
    <dgm:pt modelId="{AFAEBEC1-D58D-4D1D-B612-281C19838953}" type="pres">
      <dgm:prSet presAssocID="{1EC00217-F50B-4BE1-B23A-0F05785B410A}" presName="spaceRect" presStyleCnt="0"/>
      <dgm:spPr/>
    </dgm:pt>
    <dgm:pt modelId="{862C068D-3239-4405-B801-F54239DD152A}" type="pres">
      <dgm:prSet presAssocID="{1EC00217-F50B-4BE1-B23A-0F05785B410A}" presName="textRect" presStyleLbl="revTx" presStyleIdx="1" presStyleCnt="6">
        <dgm:presLayoutVars>
          <dgm:chMax val="1"/>
          <dgm:chPref val="1"/>
        </dgm:presLayoutVars>
      </dgm:prSet>
      <dgm:spPr/>
    </dgm:pt>
    <dgm:pt modelId="{77696294-C8F4-47E8-8848-56DB959639CC}" type="pres">
      <dgm:prSet presAssocID="{81FCC526-E721-4151-B526-05D5C91F6D78}" presName="sibTrans" presStyleCnt="0"/>
      <dgm:spPr/>
    </dgm:pt>
    <dgm:pt modelId="{97A2496F-B75B-45AF-9C10-9B6CA306E368}" type="pres">
      <dgm:prSet presAssocID="{B9527294-28FB-4ADB-A25B-55D5711829A9}" presName="compNode" presStyleCnt="0"/>
      <dgm:spPr/>
    </dgm:pt>
    <dgm:pt modelId="{839C043E-9973-412B-AD12-8DD46382C40D}" type="pres">
      <dgm:prSet presAssocID="{B9527294-28FB-4ADB-A25B-55D5711829A9}" presName="iconBgRect" presStyleLbl="bgShp" presStyleIdx="2" presStyleCnt="6"/>
      <dgm:spPr>
        <a:prstGeom prst="round2DiagRect">
          <a:avLst>
            <a:gd name="adj1" fmla="val 29727"/>
            <a:gd name="adj2" fmla="val 0"/>
          </a:avLst>
        </a:prstGeom>
      </dgm:spPr>
    </dgm:pt>
    <dgm:pt modelId="{92893903-F077-4AC1-A2D3-E61CE501FF1A}" type="pres">
      <dgm:prSet presAssocID="{B9527294-28FB-4ADB-A25B-55D5711829A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ick"/>
        </a:ext>
      </dgm:extLst>
    </dgm:pt>
    <dgm:pt modelId="{72C3CF11-B1D0-45AC-865E-B1A50A804820}" type="pres">
      <dgm:prSet presAssocID="{B9527294-28FB-4ADB-A25B-55D5711829A9}" presName="spaceRect" presStyleCnt="0"/>
      <dgm:spPr/>
    </dgm:pt>
    <dgm:pt modelId="{540B4278-1DC3-47C4-ABBB-156E0822FF44}" type="pres">
      <dgm:prSet presAssocID="{B9527294-28FB-4ADB-A25B-55D5711829A9}" presName="textRect" presStyleLbl="revTx" presStyleIdx="2" presStyleCnt="6">
        <dgm:presLayoutVars>
          <dgm:chMax val="1"/>
          <dgm:chPref val="1"/>
        </dgm:presLayoutVars>
      </dgm:prSet>
      <dgm:spPr/>
    </dgm:pt>
    <dgm:pt modelId="{B0D663CD-326C-4157-AFBE-00125D1AF12A}" type="pres">
      <dgm:prSet presAssocID="{DA101B63-5A33-4714-9C29-9196188D8420}" presName="sibTrans" presStyleCnt="0"/>
      <dgm:spPr/>
    </dgm:pt>
    <dgm:pt modelId="{6BA5BBD7-478B-439A-A3F2-4D4C1D34ED5C}" type="pres">
      <dgm:prSet presAssocID="{ABA59936-2904-4F3A-8B0D-8D9F94B4B945}" presName="compNode" presStyleCnt="0"/>
      <dgm:spPr/>
    </dgm:pt>
    <dgm:pt modelId="{85DFDD4A-6F0B-49E7-BF05-7653E7AAAB10}" type="pres">
      <dgm:prSet presAssocID="{ABA59936-2904-4F3A-8B0D-8D9F94B4B945}" presName="iconBgRect" presStyleLbl="bgShp" presStyleIdx="3" presStyleCnt="6"/>
      <dgm:spPr>
        <a:prstGeom prst="round2DiagRect">
          <a:avLst>
            <a:gd name="adj1" fmla="val 29727"/>
            <a:gd name="adj2" fmla="val 0"/>
          </a:avLst>
        </a:prstGeom>
      </dgm:spPr>
    </dgm:pt>
    <dgm:pt modelId="{84C5F05E-8FE7-4D9E-8F8A-55E6B249BE64}" type="pres">
      <dgm:prSet presAssocID="{ABA59936-2904-4F3A-8B0D-8D9F94B4B945}"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A643DDE4-D81E-4460-A839-42AC7ACE7CDC}" type="pres">
      <dgm:prSet presAssocID="{ABA59936-2904-4F3A-8B0D-8D9F94B4B945}" presName="spaceRect" presStyleCnt="0"/>
      <dgm:spPr/>
    </dgm:pt>
    <dgm:pt modelId="{2708FB96-9588-40A4-ABFC-A6DDABB6DB78}" type="pres">
      <dgm:prSet presAssocID="{ABA59936-2904-4F3A-8B0D-8D9F94B4B945}" presName="textRect" presStyleLbl="revTx" presStyleIdx="3" presStyleCnt="6">
        <dgm:presLayoutVars>
          <dgm:chMax val="1"/>
          <dgm:chPref val="1"/>
        </dgm:presLayoutVars>
      </dgm:prSet>
      <dgm:spPr/>
    </dgm:pt>
    <dgm:pt modelId="{7E110D25-2E37-48CB-B1A7-4B2B26B9F5AF}" type="pres">
      <dgm:prSet presAssocID="{3BDD9D1E-7977-4540-A48D-C7D41FF6E1D4}" presName="sibTrans" presStyleCnt="0"/>
      <dgm:spPr/>
    </dgm:pt>
    <dgm:pt modelId="{F7001113-0DEB-49FC-997C-844ABEC91456}" type="pres">
      <dgm:prSet presAssocID="{F6F30BDC-C874-4EEF-82E9-F464CCCAE704}" presName="compNode" presStyleCnt="0"/>
      <dgm:spPr/>
    </dgm:pt>
    <dgm:pt modelId="{06390803-6389-4611-93A9-CABA2B197011}" type="pres">
      <dgm:prSet presAssocID="{F6F30BDC-C874-4EEF-82E9-F464CCCAE704}" presName="iconBgRect" presStyleLbl="bgShp" presStyleIdx="4" presStyleCnt="6"/>
      <dgm:spPr>
        <a:prstGeom prst="round2DiagRect">
          <a:avLst>
            <a:gd name="adj1" fmla="val 29727"/>
            <a:gd name="adj2" fmla="val 0"/>
          </a:avLst>
        </a:prstGeom>
      </dgm:spPr>
    </dgm:pt>
    <dgm:pt modelId="{1CD0C921-5944-4372-9DEC-96763009236D}" type="pres">
      <dgm:prSet presAssocID="{F6F30BDC-C874-4EEF-82E9-F464CCCAE704}"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pward trend"/>
        </a:ext>
      </dgm:extLst>
    </dgm:pt>
    <dgm:pt modelId="{1124E387-E911-4186-9E4B-D63E3B0268D2}" type="pres">
      <dgm:prSet presAssocID="{F6F30BDC-C874-4EEF-82E9-F464CCCAE704}" presName="spaceRect" presStyleCnt="0"/>
      <dgm:spPr/>
    </dgm:pt>
    <dgm:pt modelId="{35DBDC52-DF60-49E7-8024-25EDB920B66E}" type="pres">
      <dgm:prSet presAssocID="{F6F30BDC-C874-4EEF-82E9-F464CCCAE704}" presName="textRect" presStyleLbl="revTx" presStyleIdx="4" presStyleCnt="6">
        <dgm:presLayoutVars>
          <dgm:chMax val="1"/>
          <dgm:chPref val="1"/>
        </dgm:presLayoutVars>
      </dgm:prSet>
      <dgm:spPr/>
    </dgm:pt>
    <dgm:pt modelId="{F5D1E1BF-B449-4980-B870-5D0EE9FBE8B6}" type="pres">
      <dgm:prSet presAssocID="{F247DA53-C53C-4DCD-A3B1-65BC91F161F8}" presName="sibTrans" presStyleCnt="0"/>
      <dgm:spPr/>
    </dgm:pt>
    <dgm:pt modelId="{05D458E1-6EF8-4E05-8F77-A2A53E18F5CE}" type="pres">
      <dgm:prSet presAssocID="{5C1F9D35-4DE2-4361-96CC-6CD5E1EEF1B2}" presName="compNode" presStyleCnt="0"/>
      <dgm:spPr/>
    </dgm:pt>
    <dgm:pt modelId="{AA6757DC-B1AF-4718-AC6B-41A206D0D733}" type="pres">
      <dgm:prSet presAssocID="{5C1F9D35-4DE2-4361-96CC-6CD5E1EEF1B2}" presName="iconBgRect" presStyleLbl="bgShp" presStyleIdx="5" presStyleCnt="6"/>
      <dgm:spPr>
        <a:prstGeom prst="round2DiagRect">
          <a:avLst>
            <a:gd name="adj1" fmla="val 29727"/>
            <a:gd name="adj2" fmla="val 0"/>
          </a:avLst>
        </a:prstGeom>
      </dgm:spPr>
    </dgm:pt>
    <dgm:pt modelId="{F9A1AB33-97AF-4636-A640-D7068A2E0C85}" type="pres">
      <dgm:prSet presAssocID="{5C1F9D35-4DE2-4361-96CC-6CD5E1EEF1B2}"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693105FA-8498-4700-91AD-9DFD8CA514EF}" type="pres">
      <dgm:prSet presAssocID="{5C1F9D35-4DE2-4361-96CC-6CD5E1EEF1B2}" presName="spaceRect" presStyleCnt="0"/>
      <dgm:spPr/>
    </dgm:pt>
    <dgm:pt modelId="{0DAA1C68-C388-4D2F-B7EC-1A37AD4D4BCE}" type="pres">
      <dgm:prSet presAssocID="{5C1F9D35-4DE2-4361-96CC-6CD5E1EEF1B2}" presName="textRect" presStyleLbl="revTx" presStyleIdx="5" presStyleCnt="6">
        <dgm:presLayoutVars>
          <dgm:chMax val="1"/>
          <dgm:chPref val="1"/>
        </dgm:presLayoutVars>
      </dgm:prSet>
      <dgm:spPr/>
    </dgm:pt>
  </dgm:ptLst>
  <dgm:cxnLst>
    <dgm:cxn modelId="{4F60040C-F6FB-412E-8D64-3B920D1B6C77}" srcId="{92761DA5-4B5B-4C1D-9475-1B6E864FA1E7}" destId="{F6F30BDC-C874-4EEF-82E9-F464CCCAE704}" srcOrd="4" destOrd="0" parTransId="{6B6D685C-246B-42EE-8398-65B4D5032C10}" sibTransId="{F247DA53-C53C-4DCD-A3B1-65BC91F161F8}"/>
    <dgm:cxn modelId="{D99D380C-A663-44E5-9BC9-08E6CE3813A1}" type="presOf" srcId="{5C1F9D35-4DE2-4361-96CC-6CD5E1EEF1B2}" destId="{0DAA1C68-C388-4D2F-B7EC-1A37AD4D4BCE}" srcOrd="0" destOrd="0" presId="urn:microsoft.com/office/officeart/2018/5/layout/IconLeafLabelList"/>
    <dgm:cxn modelId="{13310A6A-C65F-4791-BDD1-DF4FFEC1F941}" type="presOf" srcId="{ABA59936-2904-4F3A-8B0D-8D9F94B4B945}" destId="{2708FB96-9588-40A4-ABFC-A6DDABB6DB78}" srcOrd="0" destOrd="0" presId="urn:microsoft.com/office/officeart/2018/5/layout/IconLeafLabelList"/>
    <dgm:cxn modelId="{E9511951-12A4-4A9A-AF37-3437E5AB075F}" type="presOf" srcId="{F6F30BDC-C874-4EEF-82E9-F464CCCAE704}" destId="{35DBDC52-DF60-49E7-8024-25EDB920B66E}" srcOrd="0" destOrd="0" presId="urn:microsoft.com/office/officeart/2018/5/layout/IconLeafLabelList"/>
    <dgm:cxn modelId="{62C2E67A-D6F2-407E-88A8-9DD7B19172FF}" srcId="{92761DA5-4B5B-4C1D-9475-1B6E864FA1E7}" destId="{32A79580-6309-4528-BFF4-ED1D539220EA}" srcOrd="0" destOrd="0" parTransId="{945F380F-763B-4B2C-987D-074C1241CEE4}" sibTransId="{2670E151-CD2A-4D68-A6EB-3899DC4622CF}"/>
    <dgm:cxn modelId="{57C8688A-1C86-49A9-818B-6B7EAFF8F717}" srcId="{92761DA5-4B5B-4C1D-9475-1B6E864FA1E7}" destId="{ABA59936-2904-4F3A-8B0D-8D9F94B4B945}" srcOrd="3" destOrd="0" parTransId="{57F13A8B-77FF-4D2B-BD81-8FB5D9A26B78}" sibTransId="{3BDD9D1E-7977-4540-A48D-C7D41FF6E1D4}"/>
    <dgm:cxn modelId="{165E1F8F-1AA1-40C5-8DDA-8D32006F370E}" srcId="{92761DA5-4B5B-4C1D-9475-1B6E864FA1E7}" destId="{B9527294-28FB-4ADB-A25B-55D5711829A9}" srcOrd="2" destOrd="0" parTransId="{773F6D67-9CC7-46F1-A97A-E3DF6E445945}" sibTransId="{DA101B63-5A33-4714-9C29-9196188D8420}"/>
    <dgm:cxn modelId="{B6342596-F091-4210-B850-2B427A6FD320}" type="presOf" srcId="{32A79580-6309-4528-BFF4-ED1D539220EA}" destId="{53A97B62-E23E-4A0F-82F6-4116BE89A938}" srcOrd="0" destOrd="0" presId="urn:microsoft.com/office/officeart/2018/5/layout/IconLeafLabelList"/>
    <dgm:cxn modelId="{2480CBA1-62EB-4A5E-BCCE-954C4235D14D}" type="presOf" srcId="{92761DA5-4B5B-4C1D-9475-1B6E864FA1E7}" destId="{530C9D3D-A933-479E-A782-ED61F67180EC}" srcOrd="0" destOrd="0" presId="urn:microsoft.com/office/officeart/2018/5/layout/IconLeafLabelList"/>
    <dgm:cxn modelId="{8B6C43B0-05AD-4064-93A1-7D7E14E9B932}" type="presOf" srcId="{B9527294-28FB-4ADB-A25B-55D5711829A9}" destId="{540B4278-1DC3-47C4-ABBB-156E0822FF44}" srcOrd="0" destOrd="0" presId="urn:microsoft.com/office/officeart/2018/5/layout/IconLeafLabelList"/>
    <dgm:cxn modelId="{FD7DAABB-974F-488B-8B36-C7DFBD0CC31B}" srcId="{92761DA5-4B5B-4C1D-9475-1B6E864FA1E7}" destId="{1EC00217-F50B-4BE1-B23A-0F05785B410A}" srcOrd="1" destOrd="0" parTransId="{A9FE51AC-F918-492D-8624-9AE2A0770EEB}" sibTransId="{81FCC526-E721-4151-B526-05D5C91F6D78}"/>
    <dgm:cxn modelId="{60CB96EA-5215-43FA-86B7-F001B783F470}" srcId="{92761DA5-4B5B-4C1D-9475-1B6E864FA1E7}" destId="{5C1F9D35-4DE2-4361-96CC-6CD5E1EEF1B2}" srcOrd="5" destOrd="0" parTransId="{E0332EB6-EC64-49FE-BFFD-F972592C9FD4}" sibTransId="{7DEE62DF-2C19-4A0C-8A08-B66BA819B17D}"/>
    <dgm:cxn modelId="{16978AEC-769E-43F3-80C5-16218E57985A}" type="presOf" srcId="{1EC00217-F50B-4BE1-B23A-0F05785B410A}" destId="{862C068D-3239-4405-B801-F54239DD152A}" srcOrd="0" destOrd="0" presId="urn:microsoft.com/office/officeart/2018/5/layout/IconLeafLabelList"/>
    <dgm:cxn modelId="{AB90C393-0601-4CBD-BB2C-D5089978762B}" type="presParOf" srcId="{530C9D3D-A933-479E-A782-ED61F67180EC}" destId="{19859F8A-0A4F-4D76-B170-DC2881812DB7}" srcOrd="0" destOrd="0" presId="urn:microsoft.com/office/officeart/2018/5/layout/IconLeafLabelList"/>
    <dgm:cxn modelId="{A63D4E78-6AC5-4ECB-B91C-8B2DAD76B8F7}" type="presParOf" srcId="{19859F8A-0A4F-4D76-B170-DC2881812DB7}" destId="{B08C888C-BBB3-4F03-A9B4-521BBA654A7B}" srcOrd="0" destOrd="0" presId="urn:microsoft.com/office/officeart/2018/5/layout/IconLeafLabelList"/>
    <dgm:cxn modelId="{9956DFDA-96AA-4158-9635-6336C727A0EC}" type="presParOf" srcId="{19859F8A-0A4F-4D76-B170-DC2881812DB7}" destId="{54C48D51-5730-4F37-B65F-5A353F95D2A2}" srcOrd="1" destOrd="0" presId="urn:microsoft.com/office/officeart/2018/5/layout/IconLeafLabelList"/>
    <dgm:cxn modelId="{0BA542CD-A3A7-4EFA-B8A1-51F6113C02C4}" type="presParOf" srcId="{19859F8A-0A4F-4D76-B170-DC2881812DB7}" destId="{9AF79A36-A503-4E62-943A-DDBA82716D72}" srcOrd="2" destOrd="0" presId="urn:microsoft.com/office/officeart/2018/5/layout/IconLeafLabelList"/>
    <dgm:cxn modelId="{282AFB3C-2D4F-4520-BF3F-0B6C0E84D5F9}" type="presParOf" srcId="{19859F8A-0A4F-4D76-B170-DC2881812DB7}" destId="{53A97B62-E23E-4A0F-82F6-4116BE89A938}" srcOrd="3" destOrd="0" presId="urn:microsoft.com/office/officeart/2018/5/layout/IconLeafLabelList"/>
    <dgm:cxn modelId="{6D9B3126-9229-4FF6-A8CC-DC6E48C9CEEE}" type="presParOf" srcId="{530C9D3D-A933-479E-A782-ED61F67180EC}" destId="{23A85EFC-490D-4EBC-A78B-C709BCC61AD2}" srcOrd="1" destOrd="0" presId="urn:microsoft.com/office/officeart/2018/5/layout/IconLeafLabelList"/>
    <dgm:cxn modelId="{75E56C36-88B6-4E40-92B0-401BBC75085E}" type="presParOf" srcId="{530C9D3D-A933-479E-A782-ED61F67180EC}" destId="{D4FF6362-00E2-4911-A519-FD96979F80F6}" srcOrd="2" destOrd="0" presId="urn:microsoft.com/office/officeart/2018/5/layout/IconLeafLabelList"/>
    <dgm:cxn modelId="{768328F0-90AA-4B83-AD9B-F70F6CB7F738}" type="presParOf" srcId="{D4FF6362-00E2-4911-A519-FD96979F80F6}" destId="{68A6F834-45C4-4FBB-B2AC-584C055002E5}" srcOrd="0" destOrd="0" presId="urn:microsoft.com/office/officeart/2018/5/layout/IconLeafLabelList"/>
    <dgm:cxn modelId="{AB1B63B5-F0F2-47FD-B9D9-C30B42ACDE87}" type="presParOf" srcId="{D4FF6362-00E2-4911-A519-FD96979F80F6}" destId="{00ECDA57-3723-460D-8205-84425B918B23}" srcOrd="1" destOrd="0" presId="urn:microsoft.com/office/officeart/2018/5/layout/IconLeafLabelList"/>
    <dgm:cxn modelId="{107C2136-2D35-4400-A0CC-76093156AD81}" type="presParOf" srcId="{D4FF6362-00E2-4911-A519-FD96979F80F6}" destId="{AFAEBEC1-D58D-4D1D-B612-281C19838953}" srcOrd="2" destOrd="0" presId="urn:microsoft.com/office/officeart/2018/5/layout/IconLeafLabelList"/>
    <dgm:cxn modelId="{72AE36D6-2EF0-4408-97E6-A3BD1617AE00}" type="presParOf" srcId="{D4FF6362-00E2-4911-A519-FD96979F80F6}" destId="{862C068D-3239-4405-B801-F54239DD152A}" srcOrd="3" destOrd="0" presId="urn:microsoft.com/office/officeart/2018/5/layout/IconLeafLabelList"/>
    <dgm:cxn modelId="{0C610A2D-DCAB-43AC-BB53-D78BB4F0A85B}" type="presParOf" srcId="{530C9D3D-A933-479E-A782-ED61F67180EC}" destId="{77696294-C8F4-47E8-8848-56DB959639CC}" srcOrd="3" destOrd="0" presId="urn:microsoft.com/office/officeart/2018/5/layout/IconLeafLabelList"/>
    <dgm:cxn modelId="{ACDE2841-1577-4ADB-8C96-9C6EA31BE60F}" type="presParOf" srcId="{530C9D3D-A933-479E-A782-ED61F67180EC}" destId="{97A2496F-B75B-45AF-9C10-9B6CA306E368}" srcOrd="4" destOrd="0" presId="urn:microsoft.com/office/officeart/2018/5/layout/IconLeafLabelList"/>
    <dgm:cxn modelId="{0756BB53-33B0-4BCE-9492-804939F6ADFC}" type="presParOf" srcId="{97A2496F-B75B-45AF-9C10-9B6CA306E368}" destId="{839C043E-9973-412B-AD12-8DD46382C40D}" srcOrd="0" destOrd="0" presId="urn:microsoft.com/office/officeart/2018/5/layout/IconLeafLabelList"/>
    <dgm:cxn modelId="{6402BBCE-ECA4-4EE4-8616-83A9EE1708A0}" type="presParOf" srcId="{97A2496F-B75B-45AF-9C10-9B6CA306E368}" destId="{92893903-F077-4AC1-A2D3-E61CE501FF1A}" srcOrd="1" destOrd="0" presId="urn:microsoft.com/office/officeart/2018/5/layout/IconLeafLabelList"/>
    <dgm:cxn modelId="{F50510A6-6B6D-4723-8C02-CCCCDE5559CB}" type="presParOf" srcId="{97A2496F-B75B-45AF-9C10-9B6CA306E368}" destId="{72C3CF11-B1D0-45AC-865E-B1A50A804820}" srcOrd="2" destOrd="0" presId="urn:microsoft.com/office/officeart/2018/5/layout/IconLeafLabelList"/>
    <dgm:cxn modelId="{5D9252B6-7411-4B7B-83D5-ED153973A0C4}" type="presParOf" srcId="{97A2496F-B75B-45AF-9C10-9B6CA306E368}" destId="{540B4278-1DC3-47C4-ABBB-156E0822FF44}" srcOrd="3" destOrd="0" presId="urn:microsoft.com/office/officeart/2018/5/layout/IconLeafLabelList"/>
    <dgm:cxn modelId="{79008463-32B3-42F9-A0ED-D35A9576D2AB}" type="presParOf" srcId="{530C9D3D-A933-479E-A782-ED61F67180EC}" destId="{B0D663CD-326C-4157-AFBE-00125D1AF12A}" srcOrd="5" destOrd="0" presId="urn:microsoft.com/office/officeart/2018/5/layout/IconLeafLabelList"/>
    <dgm:cxn modelId="{A9536217-DBD5-46B8-B429-ECDD526AAE65}" type="presParOf" srcId="{530C9D3D-A933-479E-A782-ED61F67180EC}" destId="{6BA5BBD7-478B-439A-A3F2-4D4C1D34ED5C}" srcOrd="6" destOrd="0" presId="urn:microsoft.com/office/officeart/2018/5/layout/IconLeafLabelList"/>
    <dgm:cxn modelId="{5BD8102A-72BD-41D4-9361-ABC6F0238E04}" type="presParOf" srcId="{6BA5BBD7-478B-439A-A3F2-4D4C1D34ED5C}" destId="{85DFDD4A-6F0B-49E7-BF05-7653E7AAAB10}" srcOrd="0" destOrd="0" presId="urn:microsoft.com/office/officeart/2018/5/layout/IconLeafLabelList"/>
    <dgm:cxn modelId="{B2C53B2A-879E-4418-8383-E5C31695B617}" type="presParOf" srcId="{6BA5BBD7-478B-439A-A3F2-4D4C1D34ED5C}" destId="{84C5F05E-8FE7-4D9E-8F8A-55E6B249BE64}" srcOrd="1" destOrd="0" presId="urn:microsoft.com/office/officeart/2018/5/layout/IconLeafLabelList"/>
    <dgm:cxn modelId="{CD134871-B8AF-4EBF-98AF-CEC61609F9A9}" type="presParOf" srcId="{6BA5BBD7-478B-439A-A3F2-4D4C1D34ED5C}" destId="{A643DDE4-D81E-4460-A839-42AC7ACE7CDC}" srcOrd="2" destOrd="0" presId="urn:microsoft.com/office/officeart/2018/5/layout/IconLeafLabelList"/>
    <dgm:cxn modelId="{CBC12445-163D-4932-B2E0-78E3E9B6F216}" type="presParOf" srcId="{6BA5BBD7-478B-439A-A3F2-4D4C1D34ED5C}" destId="{2708FB96-9588-40A4-ABFC-A6DDABB6DB78}" srcOrd="3" destOrd="0" presId="urn:microsoft.com/office/officeart/2018/5/layout/IconLeafLabelList"/>
    <dgm:cxn modelId="{F6E693DE-E588-4B96-9F14-054A9C8AA9FC}" type="presParOf" srcId="{530C9D3D-A933-479E-A782-ED61F67180EC}" destId="{7E110D25-2E37-48CB-B1A7-4B2B26B9F5AF}" srcOrd="7" destOrd="0" presId="urn:microsoft.com/office/officeart/2018/5/layout/IconLeafLabelList"/>
    <dgm:cxn modelId="{98716C95-8741-4FFE-BC14-DF68998261FF}" type="presParOf" srcId="{530C9D3D-A933-479E-A782-ED61F67180EC}" destId="{F7001113-0DEB-49FC-997C-844ABEC91456}" srcOrd="8" destOrd="0" presId="urn:microsoft.com/office/officeart/2018/5/layout/IconLeafLabelList"/>
    <dgm:cxn modelId="{430AE5DE-9B85-458C-8ACA-AB28295BEEB2}" type="presParOf" srcId="{F7001113-0DEB-49FC-997C-844ABEC91456}" destId="{06390803-6389-4611-93A9-CABA2B197011}" srcOrd="0" destOrd="0" presId="urn:microsoft.com/office/officeart/2018/5/layout/IconLeafLabelList"/>
    <dgm:cxn modelId="{1CCDA0DD-26DB-4969-8BB1-4FD2601386D6}" type="presParOf" srcId="{F7001113-0DEB-49FC-997C-844ABEC91456}" destId="{1CD0C921-5944-4372-9DEC-96763009236D}" srcOrd="1" destOrd="0" presId="urn:microsoft.com/office/officeart/2018/5/layout/IconLeafLabelList"/>
    <dgm:cxn modelId="{8B3BA1B0-CBD6-42B7-BC85-9AD2BFD3EE61}" type="presParOf" srcId="{F7001113-0DEB-49FC-997C-844ABEC91456}" destId="{1124E387-E911-4186-9E4B-D63E3B0268D2}" srcOrd="2" destOrd="0" presId="urn:microsoft.com/office/officeart/2018/5/layout/IconLeafLabelList"/>
    <dgm:cxn modelId="{CBB2E0A9-869A-4587-B616-197718EF767E}" type="presParOf" srcId="{F7001113-0DEB-49FC-997C-844ABEC91456}" destId="{35DBDC52-DF60-49E7-8024-25EDB920B66E}" srcOrd="3" destOrd="0" presId="urn:microsoft.com/office/officeart/2018/5/layout/IconLeafLabelList"/>
    <dgm:cxn modelId="{D21B2394-5CAD-4B3A-A46D-94EBFF12F85D}" type="presParOf" srcId="{530C9D3D-A933-479E-A782-ED61F67180EC}" destId="{F5D1E1BF-B449-4980-B870-5D0EE9FBE8B6}" srcOrd="9" destOrd="0" presId="urn:microsoft.com/office/officeart/2018/5/layout/IconLeafLabelList"/>
    <dgm:cxn modelId="{6C937D09-D8DE-47D7-B576-13925B55852C}" type="presParOf" srcId="{530C9D3D-A933-479E-A782-ED61F67180EC}" destId="{05D458E1-6EF8-4E05-8F77-A2A53E18F5CE}" srcOrd="10" destOrd="0" presId="urn:microsoft.com/office/officeart/2018/5/layout/IconLeafLabelList"/>
    <dgm:cxn modelId="{9E9ADE3B-1B3C-4042-9AF6-3F2930260EBF}" type="presParOf" srcId="{05D458E1-6EF8-4E05-8F77-A2A53E18F5CE}" destId="{AA6757DC-B1AF-4718-AC6B-41A206D0D733}" srcOrd="0" destOrd="0" presId="urn:microsoft.com/office/officeart/2018/5/layout/IconLeafLabelList"/>
    <dgm:cxn modelId="{71654C04-FAE8-4B94-AB68-14C56DC43F80}" type="presParOf" srcId="{05D458E1-6EF8-4E05-8F77-A2A53E18F5CE}" destId="{F9A1AB33-97AF-4636-A640-D7068A2E0C85}" srcOrd="1" destOrd="0" presId="urn:microsoft.com/office/officeart/2018/5/layout/IconLeafLabelList"/>
    <dgm:cxn modelId="{F988A36D-196A-47FC-B4E4-BCBD5EBE68C7}" type="presParOf" srcId="{05D458E1-6EF8-4E05-8F77-A2A53E18F5CE}" destId="{693105FA-8498-4700-91AD-9DFD8CA514EF}" srcOrd="2" destOrd="0" presId="urn:microsoft.com/office/officeart/2018/5/layout/IconLeafLabelList"/>
    <dgm:cxn modelId="{1CAD1D92-90C7-44DF-AE04-AD749CDE467D}" type="presParOf" srcId="{05D458E1-6EF8-4E05-8F77-A2A53E18F5CE}" destId="{0DAA1C68-C388-4D2F-B7EC-1A37AD4D4BCE}"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96A866-5BFC-4C37-9886-C9EDA0E4511F}"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517B29E-43F2-4452-BA87-F58F1741C384}">
      <dgm:prSet/>
      <dgm:spPr/>
      <dgm:t>
        <a:bodyPr/>
        <a:lstStyle/>
        <a:p>
          <a:r>
            <a:rPr lang="en-GB" dirty="0"/>
            <a:t>Maximum grant available £750 (50%) of overall project cost</a:t>
          </a:r>
          <a:endParaRPr lang="en-US" dirty="0"/>
        </a:p>
      </dgm:t>
    </dgm:pt>
    <dgm:pt modelId="{1222A53F-CDCD-4FF4-90C7-E2A918C5B3B7}" type="parTrans" cxnId="{316865A5-7C3E-473D-851C-249B0713E87F}">
      <dgm:prSet/>
      <dgm:spPr/>
      <dgm:t>
        <a:bodyPr/>
        <a:lstStyle/>
        <a:p>
          <a:endParaRPr lang="en-US"/>
        </a:p>
      </dgm:t>
    </dgm:pt>
    <dgm:pt modelId="{76421C8B-9F79-4F49-AC12-8EC926230AB2}" type="sibTrans" cxnId="{316865A5-7C3E-473D-851C-249B0713E87F}">
      <dgm:prSet/>
      <dgm:spPr/>
      <dgm:t>
        <a:bodyPr/>
        <a:lstStyle/>
        <a:p>
          <a:endParaRPr lang="en-US"/>
        </a:p>
      </dgm:t>
    </dgm:pt>
    <dgm:pt modelId="{385EC240-8D29-4F2B-BB9F-517984F14477}">
      <dgm:prSet/>
      <dgm:spPr/>
      <dgm:t>
        <a:bodyPr/>
        <a:lstStyle/>
        <a:p>
          <a:r>
            <a:rPr lang="en-GB" dirty="0"/>
            <a:t>Capital works including window and door replacement, painting, lighting</a:t>
          </a:r>
          <a:endParaRPr lang="en-US" dirty="0"/>
        </a:p>
      </dgm:t>
    </dgm:pt>
    <dgm:pt modelId="{D01212E2-61BE-4F8A-8E21-EB778EACA45F}" type="parTrans" cxnId="{CEB17A26-FF7D-4576-9378-FDF58408D748}">
      <dgm:prSet/>
      <dgm:spPr/>
      <dgm:t>
        <a:bodyPr/>
        <a:lstStyle/>
        <a:p>
          <a:endParaRPr lang="en-US"/>
        </a:p>
      </dgm:t>
    </dgm:pt>
    <dgm:pt modelId="{3F169558-0917-4658-8B7A-77F0B7E332D8}" type="sibTrans" cxnId="{CEB17A26-FF7D-4576-9378-FDF58408D748}">
      <dgm:prSet/>
      <dgm:spPr/>
      <dgm:t>
        <a:bodyPr/>
        <a:lstStyle/>
        <a:p>
          <a:endParaRPr lang="en-US"/>
        </a:p>
      </dgm:t>
    </dgm:pt>
    <dgm:pt modelId="{D7EFEB4D-8CAE-485D-884F-EB4492C183DC}">
      <dgm:prSet/>
      <dgm:spPr/>
      <dgm:t>
        <a:bodyPr/>
        <a:lstStyle/>
        <a:p>
          <a:pPr rtl="0"/>
          <a:r>
            <a:rPr lang="en-GB" dirty="0"/>
            <a:t>Simple application process with applications and queries to </a:t>
          </a:r>
          <a:r>
            <a:rPr lang="en-GB" dirty="0">
              <a:latin typeface="Calibri Light" panose="020F0302020204030204"/>
            </a:rPr>
            <a:t>the Town</a:t>
          </a:r>
          <a:r>
            <a:rPr lang="en-GB" dirty="0"/>
            <a:t> Clerk</a:t>
          </a:r>
          <a:endParaRPr lang="en-US" dirty="0"/>
        </a:p>
      </dgm:t>
    </dgm:pt>
    <dgm:pt modelId="{F1254CB9-13A0-4B34-9711-C6124EFFA61E}" type="parTrans" cxnId="{0482FA15-9FF8-4A25-B9A5-544D6363D97F}">
      <dgm:prSet/>
      <dgm:spPr/>
      <dgm:t>
        <a:bodyPr/>
        <a:lstStyle/>
        <a:p>
          <a:endParaRPr lang="en-US"/>
        </a:p>
      </dgm:t>
    </dgm:pt>
    <dgm:pt modelId="{181248AF-AC52-4755-8717-6CD923093A1F}" type="sibTrans" cxnId="{0482FA15-9FF8-4A25-B9A5-544D6363D97F}">
      <dgm:prSet/>
      <dgm:spPr/>
      <dgm:t>
        <a:bodyPr/>
        <a:lstStyle/>
        <a:p>
          <a:endParaRPr lang="en-US"/>
        </a:p>
      </dgm:t>
    </dgm:pt>
    <dgm:pt modelId="{9A4E25A9-ABB6-43BF-831A-A1A1285BCFDB}">
      <dgm:prSet/>
      <dgm:spPr/>
      <dgm:t>
        <a:bodyPr/>
        <a:lstStyle/>
        <a:p>
          <a:r>
            <a:rPr lang="en-GB" dirty="0"/>
            <a:t>Deadline for applications Friday</a:t>
          </a:r>
          <a:r>
            <a:rPr lang="en-GB" dirty="0">
              <a:latin typeface="Calibri Light" panose="020F0302020204030204"/>
            </a:rPr>
            <a:t>,</a:t>
          </a:r>
          <a:r>
            <a:rPr lang="en-GB" dirty="0"/>
            <a:t> 11 October 2024, 5:00pm</a:t>
          </a:r>
          <a:endParaRPr lang="en-US" dirty="0"/>
        </a:p>
      </dgm:t>
    </dgm:pt>
    <dgm:pt modelId="{BD338595-6B4A-4803-8290-C3A16C515EE2}" type="parTrans" cxnId="{8815147A-96C9-421B-9394-A95C8687752E}">
      <dgm:prSet/>
      <dgm:spPr/>
      <dgm:t>
        <a:bodyPr/>
        <a:lstStyle/>
        <a:p>
          <a:endParaRPr lang="en-US"/>
        </a:p>
      </dgm:t>
    </dgm:pt>
    <dgm:pt modelId="{5EE92F44-9908-43BC-AF4C-A3EC8B4DD564}" type="sibTrans" cxnId="{8815147A-96C9-421B-9394-A95C8687752E}">
      <dgm:prSet/>
      <dgm:spPr/>
      <dgm:t>
        <a:bodyPr/>
        <a:lstStyle/>
        <a:p>
          <a:endParaRPr lang="en-US"/>
        </a:p>
      </dgm:t>
    </dgm:pt>
    <dgm:pt modelId="{CC2F4426-CB5A-4C70-91B7-28D306A25EE4}" type="pres">
      <dgm:prSet presAssocID="{8C96A866-5BFC-4C37-9886-C9EDA0E4511F}" presName="root" presStyleCnt="0">
        <dgm:presLayoutVars>
          <dgm:dir/>
          <dgm:resizeHandles val="exact"/>
        </dgm:presLayoutVars>
      </dgm:prSet>
      <dgm:spPr/>
    </dgm:pt>
    <dgm:pt modelId="{6D4E2177-8E15-4FC1-9248-0C2C1F868965}" type="pres">
      <dgm:prSet presAssocID="{E517B29E-43F2-4452-BA87-F58F1741C384}" presName="compNode" presStyleCnt="0"/>
      <dgm:spPr/>
    </dgm:pt>
    <dgm:pt modelId="{B8E2164F-5E94-434A-8A68-E930C4AD0520}" type="pres">
      <dgm:prSet presAssocID="{E517B29E-43F2-4452-BA87-F58F1741C384}" presName="bgRect" presStyleLbl="bgShp" presStyleIdx="0" presStyleCnt="4"/>
      <dgm:spPr/>
    </dgm:pt>
    <dgm:pt modelId="{D15C308E-D3D3-4DCD-B84E-A33EF022B95D}" type="pres">
      <dgm:prSet presAssocID="{E517B29E-43F2-4452-BA87-F58F1741C38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ey"/>
        </a:ext>
      </dgm:extLst>
    </dgm:pt>
    <dgm:pt modelId="{797CB877-5604-42B5-BE5E-6703051077B9}" type="pres">
      <dgm:prSet presAssocID="{E517B29E-43F2-4452-BA87-F58F1741C384}" presName="spaceRect" presStyleCnt="0"/>
      <dgm:spPr/>
    </dgm:pt>
    <dgm:pt modelId="{ABC963B9-4A5C-43E2-8636-FEC2C8741467}" type="pres">
      <dgm:prSet presAssocID="{E517B29E-43F2-4452-BA87-F58F1741C384}" presName="parTx" presStyleLbl="revTx" presStyleIdx="0" presStyleCnt="4">
        <dgm:presLayoutVars>
          <dgm:chMax val="0"/>
          <dgm:chPref val="0"/>
        </dgm:presLayoutVars>
      </dgm:prSet>
      <dgm:spPr/>
    </dgm:pt>
    <dgm:pt modelId="{B3DB9966-A277-4224-B8A8-D6FC7A6CDEB8}" type="pres">
      <dgm:prSet presAssocID="{76421C8B-9F79-4F49-AC12-8EC926230AB2}" presName="sibTrans" presStyleCnt="0"/>
      <dgm:spPr/>
    </dgm:pt>
    <dgm:pt modelId="{BD7DF1C0-9B51-41A6-BFFA-B04BA4FF0D22}" type="pres">
      <dgm:prSet presAssocID="{385EC240-8D29-4F2B-BB9F-517984F14477}" presName="compNode" presStyleCnt="0"/>
      <dgm:spPr/>
    </dgm:pt>
    <dgm:pt modelId="{D9AB98D4-43CC-45B5-A029-0B2376B673C7}" type="pres">
      <dgm:prSet presAssocID="{385EC240-8D29-4F2B-BB9F-517984F14477}" presName="bgRect" presStyleLbl="bgShp" presStyleIdx="1" presStyleCnt="4"/>
      <dgm:spPr/>
    </dgm:pt>
    <dgm:pt modelId="{A39EAF74-0E02-4916-8D60-3300DD7C899D}" type="pres">
      <dgm:prSet presAssocID="{385EC240-8D29-4F2B-BB9F-517984F1447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int"/>
        </a:ext>
      </dgm:extLst>
    </dgm:pt>
    <dgm:pt modelId="{526168AD-CF65-4C10-92E3-E94C37F9E8AE}" type="pres">
      <dgm:prSet presAssocID="{385EC240-8D29-4F2B-BB9F-517984F14477}" presName="spaceRect" presStyleCnt="0"/>
      <dgm:spPr/>
    </dgm:pt>
    <dgm:pt modelId="{69B589A8-B747-4D27-9AC4-EEEADEDC4879}" type="pres">
      <dgm:prSet presAssocID="{385EC240-8D29-4F2B-BB9F-517984F14477}" presName="parTx" presStyleLbl="revTx" presStyleIdx="1" presStyleCnt="4">
        <dgm:presLayoutVars>
          <dgm:chMax val="0"/>
          <dgm:chPref val="0"/>
        </dgm:presLayoutVars>
      </dgm:prSet>
      <dgm:spPr/>
    </dgm:pt>
    <dgm:pt modelId="{1121441C-1786-41A6-B5D9-71B8DF2C6CEA}" type="pres">
      <dgm:prSet presAssocID="{3F169558-0917-4658-8B7A-77F0B7E332D8}" presName="sibTrans" presStyleCnt="0"/>
      <dgm:spPr/>
    </dgm:pt>
    <dgm:pt modelId="{6FA75808-8103-4C85-861E-C8C5A4CB2B26}" type="pres">
      <dgm:prSet presAssocID="{D7EFEB4D-8CAE-485D-884F-EB4492C183DC}" presName="compNode" presStyleCnt="0"/>
      <dgm:spPr/>
    </dgm:pt>
    <dgm:pt modelId="{78D9B991-17AD-4573-BE83-855FA203F0E6}" type="pres">
      <dgm:prSet presAssocID="{D7EFEB4D-8CAE-485D-884F-EB4492C183DC}" presName="bgRect" presStyleLbl="bgShp" presStyleIdx="2" presStyleCnt="4"/>
      <dgm:spPr/>
    </dgm:pt>
    <dgm:pt modelId="{6F5623C1-93A2-4A4A-86BA-F1150078E0EF}" type="pres">
      <dgm:prSet presAssocID="{D7EFEB4D-8CAE-485D-884F-EB4492C183D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ser"/>
        </a:ext>
      </dgm:extLst>
    </dgm:pt>
    <dgm:pt modelId="{AF26CD8D-A647-4901-904B-534219F4F750}" type="pres">
      <dgm:prSet presAssocID="{D7EFEB4D-8CAE-485D-884F-EB4492C183DC}" presName="spaceRect" presStyleCnt="0"/>
      <dgm:spPr/>
    </dgm:pt>
    <dgm:pt modelId="{8591114F-7DB6-4875-ACBC-9288917A018C}" type="pres">
      <dgm:prSet presAssocID="{D7EFEB4D-8CAE-485D-884F-EB4492C183DC}" presName="parTx" presStyleLbl="revTx" presStyleIdx="2" presStyleCnt="4">
        <dgm:presLayoutVars>
          <dgm:chMax val="0"/>
          <dgm:chPref val="0"/>
        </dgm:presLayoutVars>
      </dgm:prSet>
      <dgm:spPr/>
    </dgm:pt>
    <dgm:pt modelId="{C6019249-57C3-4F64-89AD-FF5B38D913E9}" type="pres">
      <dgm:prSet presAssocID="{181248AF-AC52-4755-8717-6CD923093A1F}" presName="sibTrans" presStyleCnt="0"/>
      <dgm:spPr/>
    </dgm:pt>
    <dgm:pt modelId="{A14BFB1F-7298-45EB-9F48-867211060203}" type="pres">
      <dgm:prSet presAssocID="{9A4E25A9-ABB6-43BF-831A-A1A1285BCFDB}" presName="compNode" presStyleCnt="0"/>
      <dgm:spPr/>
    </dgm:pt>
    <dgm:pt modelId="{732F3DB3-416D-45F1-A886-7234E9B47E8E}" type="pres">
      <dgm:prSet presAssocID="{9A4E25A9-ABB6-43BF-831A-A1A1285BCFDB}" presName="bgRect" presStyleLbl="bgShp" presStyleIdx="3" presStyleCnt="4"/>
      <dgm:spPr/>
    </dgm:pt>
    <dgm:pt modelId="{FE13FC4C-A373-4583-93CB-6BDE10AB21DC}" type="pres">
      <dgm:prSet presAssocID="{9A4E25A9-ABB6-43BF-831A-A1A1285BCFD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watch"/>
        </a:ext>
      </dgm:extLst>
    </dgm:pt>
    <dgm:pt modelId="{EABCD8E6-8822-4A7D-A066-3688958A59FD}" type="pres">
      <dgm:prSet presAssocID="{9A4E25A9-ABB6-43BF-831A-A1A1285BCFDB}" presName="spaceRect" presStyleCnt="0"/>
      <dgm:spPr/>
    </dgm:pt>
    <dgm:pt modelId="{ACEA54EA-7931-49F5-99BA-1EE4A6978ABC}" type="pres">
      <dgm:prSet presAssocID="{9A4E25A9-ABB6-43BF-831A-A1A1285BCFDB}" presName="parTx" presStyleLbl="revTx" presStyleIdx="3" presStyleCnt="4">
        <dgm:presLayoutVars>
          <dgm:chMax val="0"/>
          <dgm:chPref val="0"/>
        </dgm:presLayoutVars>
      </dgm:prSet>
      <dgm:spPr/>
    </dgm:pt>
  </dgm:ptLst>
  <dgm:cxnLst>
    <dgm:cxn modelId="{21111C05-4F15-4457-AD0C-0358AF7A0CAB}" type="presOf" srcId="{8C96A866-5BFC-4C37-9886-C9EDA0E4511F}" destId="{CC2F4426-CB5A-4C70-91B7-28D306A25EE4}" srcOrd="0" destOrd="0" presId="urn:microsoft.com/office/officeart/2018/2/layout/IconVerticalSolidList"/>
    <dgm:cxn modelId="{156B2C12-EAB8-4F1E-9DD5-B9450A6E0EAD}" type="presOf" srcId="{E517B29E-43F2-4452-BA87-F58F1741C384}" destId="{ABC963B9-4A5C-43E2-8636-FEC2C8741467}" srcOrd="0" destOrd="0" presId="urn:microsoft.com/office/officeart/2018/2/layout/IconVerticalSolidList"/>
    <dgm:cxn modelId="{0482FA15-9FF8-4A25-B9A5-544D6363D97F}" srcId="{8C96A866-5BFC-4C37-9886-C9EDA0E4511F}" destId="{D7EFEB4D-8CAE-485D-884F-EB4492C183DC}" srcOrd="2" destOrd="0" parTransId="{F1254CB9-13A0-4B34-9711-C6124EFFA61E}" sibTransId="{181248AF-AC52-4755-8717-6CD923093A1F}"/>
    <dgm:cxn modelId="{CEB17A26-FF7D-4576-9378-FDF58408D748}" srcId="{8C96A866-5BFC-4C37-9886-C9EDA0E4511F}" destId="{385EC240-8D29-4F2B-BB9F-517984F14477}" srcOrd="1" destOrd="0" parTransId="{D01212E2-61BE-4F8A-8E21-EB778EACA45F}" sibTransId="{3F169558-0917-4658-8B7A-77F0B7E332D8}"/>
    <dgm:cxn modelId="{E1F88850-11E5-4B43-BECC-E0E876D1E87F}" type="presOf" srcId="{9A4E25A9-ABB6-43BF-831A-A1A1285BCFDB}" destId="{ACEA54EA-7931-49F5-99BA-1EE4A6978ABC}" srcOrd="0" destOrd="0" presId="urn:microsoft.com/office/officeart/2018/2/layout/IconVerticalSolidList"/>
    <dgm:cxn modelId="{CA09AF71-2356-4CAD-8DFE-EAED533DADF3}" type="presOf" srcId="{D7EFEB4D-8CAE-485D-884F-EB4492C183DC}" destId="{8591114F-7DB6-4875-ACBC-9288917A018C}" srcOrd="0" destOrd="0" presId="urn:microsoft.com/office/officeart/2018/2/layout/IconVerticalSolidList"/>
    <dgm:cxn modelId="{8815147A-96C9-421B-9394-A95C8687752E}" srcId="{8C96A866-5BFC-4C37-9886-C9EDA0E4511F}" destId="{9A4E25A9-ABB6-43BF-831A-A1A1285BCFDB}" srcOrd="3" destOrd="0" parTransId="{BD338595-6B4A-4803-8290-C3A16C515EE2}" sibTransId="{5EE92F44-9908-43BC-AF4C-A3EC8B4DD564}"/>
    <dgm:cxn modelId="{316865A5-7C3E-473D-851C-249B0713E87F}" srcId="{8C96A866-5BFC-4C37-9886-C9EDA0E4511F}" destId="{E517B29E-43F2-4452-BA87-F58F1741C384}" srcOrd="0" destOrd="0" parTransId="{1222A53F-CDCD-4FF4-90C7-E2A918C5B3B7}" sibTransId="{76421C8B-9F79-4F49-AC12-8EC926230AB2}"/>
    <dgm:cxn modelId="{E5870FF2-0D07-4946-971E-D3908DC6B9E9}" type="presOf" srcId="{385EC240-8D29-4F2B-BB9F-517984F14477}" destId="{69B589A8-B747-4D27-9AC4-EEEADEDC4879}" srcOrd="0" destOrd="0" presId="urn:microsoft.com/office/officeart/2018/2/layout/IconVerticalSolidList"/>
    <dgm:cxn modelId="{DA893A16-55AD-43CE-BC8C-C8BE3525BAC8}" type="presParOf" srcId="{CC2F4426-CB5A-4C70-91B7-28D306A25EE4}" destId="{6D4E2177-8E15-4FC1-9248-0C2C1F868965}" srcOrd="0" destOrd="0" presId="urn:microsoft.com/office/officeart/2018/2/layout/IconVerticalSolidList"/>
    <dgm:cxn modelId="{1F7C4F4D-EAB3-44BE-943D-B5EB332C1CD9}" type="presParOf" srcId="{6D4E2177-8E15-4FC1-9248-0C2C1F868965}" destId="{B8E2164F-5E94-434A-8A68-E930C4AD0520}" srcOrd="0" destOrd="0" presId="urn:microsoft.com/office/officeart/2018/2/layout/IconVerticalSolidList"/>
    <dgm:cxn modelId="{7312BBE0-9186-4A84-B66A-1DCDF3FD656C}" type="presParOf" srcId="{6D4E2177-8E15-4FC1-9248-0C2C1F868965}" destId="{D15C308E-D3D3-4DCD-B84E-A33EF022B95D}" srcOrd="1" destOrd="0" presId="urn:microsoft.com/office/officeart/2018/2/layout/IconVerticalSolidList"/>
    <dgm:cxn modelId="{D3C0DD15-1DFB-4498-873A-9B903B4F2549}" type="presParOf" srcId="{6D4E2177-8E15-4FC1-9248-0C2C1F868965}" destId="{797CB877-5604-42B5-BE5E-6703051077B9}" srcOrd="2" destOrd="0" presId="urn:microsoft.com/office/officeart/2018/2/layout/IconVerticalSolidList"/>
    <dgm:cxn modelId="{A44D04ED-1D7F-4CDD-A18C-0A8B4605D98B}" type="presParOf" srcId="{6D4E2177-8E15-4FC1-9248-0C2C1F868965}" destId="{ABC963B9-4A5C-43E2-8636-FEC2C8741467}" srcOrd="3" destOrd="0" presId="urn:microsoft.com/office/officeart/2018/2/layout/IconVerticalSolidList"/>
    <dgm:cxn modelId="{1AFA2A0E-7F3F-426A-AD3C-75B2083C0AE6}" type="presParOf" srcId="{CC2F4426-CB5A-4C70-91B7-28D306A25EE4}" destId="{B3DB9966-A277-4224-B8A8-D6FC7A6CDEB8}" srcOrd="1" destOrd="0" presId="urn:microsoft.com/office/officeart/2018/2/layout/IconVerticalSolidList"/>
    <dgm:cxn modelId="{45F2BB13-B93A-4324-A032-185753E51B44}" type="presParOf" srcId="{CC2F4426-CB5A-4C70-91B7-28D306A25EE4}" destId="{BD7DF1C0-9B51-41A6-BFFA-B04BA4FF0D22}" srcOrd="2" destOrd="0" presId="urn:microsoft.com/office/officeart/2018/2/layout/IconVerticalSolidList"/>
    <dgm:cxn modelId="{E9CBABC6-7FE5-466A-9543-DC0B0C23EFF6}" type="presParOf" srcId="{BD7DF1C0-9B51-41A6-BFFA-B04BA4FF0D22}" destId="{D9AB98D4-43CC-45B5-A029-0B2376B673C7}" srcOrd="0" destOrd="0" presId="urn:microsoft.com/office/officeart/2018/2/layout/IconVerticalSolidList"/>
    <dgm:cxn modelId="{00250D35-F17B-4411-9697-8D892967F85F}" type="presParOf" srcId="{BD7DF1C0-9B51-41A6-BFFA-B04BA4FF0D22}" destId="{A39EAF74-0E02-4916-8D60-3300DD7C899D}" srcOrd="1" destOrd="0" presId="urn:microsoft.com/office/officeart/2018/2/layout/IconVerticalSolidList"/>
    <dgm:cxn modelId="{B412DFB4-26A7-4D25-A4B4-75013B22D5B4}" type="presParOf" srcId="{BD7DF1C0-9B51-41A6-BFFA-B04BA4FF0D22}" destId="{526168AD-CF65-4C10-92E3-E94C37F9E8AE}" srcOrd="2" destOrd="0" presId="urn:microsoft.com/office/officeart/2018/2/layout/IconVerticalSolidList"/>
    <dgm:cxn modelId="{3D82B9F6-FB95-4D98-A662-B8DE5F3A47AE}" type="presParOf" srcId="{BD7DF1C0-9B51-41A6-BFFA-B04BA4FF0D22}" destId="{69B589A8-B747-4D27-9AC4-EEEADEDC4879}" srcOrd="3" destOrd="0" presId="urn:microsoft.com/office/officeart/2018/2/layout/IconVerticalSolidList"/>
    <dgm:cxn modelId="{5D147360-92AF-477D-97E9-64E4288DDAA4}" type="presParOf" srcId="{CC2F4426-CB5A-4C70-91B7-28D306A25EE4}" destId="{1121441C-1786-41A6-B5D9-71B8DF2C6CEA}" srcOrd="3" destOrd="0" presId="urn:microsoft.com/office/officeart/2018/2/layout/IconVerticalSolidList"/>
    <dgm:cxn modelId="{593FC271-E8CD-48FC-AFD6-CBD7CB4256B3}" type="presParOf" srcId="{CC2F4426-CB5A-4C70-91B7-28D306A25EE4}" destId="{6FA75808-8103-4C85-861E-C8C5A4CB2B26}" srcOrd="4" destOrd="0" presId="urn:microsoft.com/office/officeart/2018/2/layout/IconVerticalSolidList"/>
    <dgm:cxn modelId="{3B697E0E-31B3-4150-AC1B-790B11123909}" type="presParOf" srcId="{6FA75808-8103-4C85-861E-C8C5A4CB2B26}" destId="{78D9B991-17AD-4573-BE83-855FA203F0E6}" srcOrd="0" destOrd="0" presId="urn:microsoft.com/office/officeart/2018/2/layout/IconVerticalSolidList"/>
    <dgm:cxn modelId="{AE615FD1-887C-4258-ADAF-E41F04DC121B}" type="presParOf" srcId="{6FA75808-8103-4C85-861E-C8C5A4CB2B26}" destId="{6F5623C1-93A2-4A4A-86BA-F1150078E0EF}" srcOrd="1" destOrd="0" presId="urn:microsoft.com/office/officeart/2018/2/layout/IconVerticalSolidList"/>
    <dgm:cxn modelId="{BD83521F-881C-4437-8B65-1C8A2930EEF0}" type="presParOf" srcId="{6FA75808-8103-4C85-861E-C8C5A4CB2B26}" destId="{AF26CD8D-A647-4901-904B-534219F4F750}" srcOrd="2" destOrd="0" presId="urn:microsoft.com/office/officeart/2018/2/layout/IconVerticalSolidList"/>
    <dgm:cxn modelId="{5CB192AA-D85B-4967-A480-F2BB8BA862C9}" type="presParOf" srcId="{6FA75808-8103-4C85-861E-C8C5A4CB2B26}" destId="{8591114F-7DB6-4875-ACBC-9288917A018C}" srcOrd="3" destOrd="0" presId="urn:microsoft.com/office/officeart/2018/2/layout/IconVerticalSolidList"/>
    <dgm:cxn modelId="{2CCF380C-A595-4366-8092-5B17C975BB96}" type="presParOf" srcId="{CC2F4426-CB5A-4C70-91B7-28D306A25EE4}" destId="{C6019249-57C3-4F64-89AD-FF5B38D913E9}" srcOrd="5" destOrd="0" presId="urn:microsoft.com/office/officeart/2018/2/layout/IconVerticalSolidList"/>
    <dgm:cxn modelId="{14174639-11A6-4B8C-9022-00FC81319906}" type="presParOf" srcId="{CC2F4426-CB5A-4C70-91B7-28D306A25EE4}" destId="{A14BFB1F-7298-45EB-9F48-867211060203}" srcOrd="6" destOrd="0" presId="urn:microsoft.com/office/officeart/2018/2/layout/IconVerticalSolidList"/>
    <dgm:cxn modelId="{FF36C2A8-59E9-4784-9840-F3BCE21D56C1}" type="presParOf" srcId="{A14BFB1F-7298-45EB-9F48-867211060203}" destId="{732F3DB3-416D-45F1-A886-7234E9B47E8E}" srcOrd="0" destOrd="0" presId="urn:microsoft.com/office/officeart/2018/2/layout/IconVerticalSolidList"/>
    <dgm:cxn modelId="{A3EA1985-1603-4A46-A093-C94DABFEBD52}" type="presParOf" srcId="{A14BFB1F-7298-45EB-9F48-867211060203}" destId="{FE13FC4C-A373-4583-93CB-6BDE10AB21DC}" srcOrd="1" destOrd="0" presId="urn:microsoft.com/office/officeart/2018/2/layout/IconVerticalSolidList"/>
    <dgm:cxn modelId="{EE177F34-56C8-4E6E-B47B-A92CB5A8A494}" type="presParOf" srcId="{A14BFB1F-7298-45EB-9F48-867211060203}" destId="{EABCD8E6-8822-4A7D-A066-3688958A59FD}" srcOrd="2" destOrd="0" presId="urn:microsoft.com/office/officeart/2018/2/layout/IconVerticalSolidList"/>
    <dgm:cxn modelId="{1816972E-92D6-44D2-AEF0-014AF84F4755}" type="presParOf" srcId="{A14BFB1F-7298-45EB-9F48-867211060203}" destId="{ACEA54EA-7931-49F5-99BA-1EE4A6978AB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2AE2CD-1C7D-4BB5-A5DD-AF06ED84DFF5}">
      <dsp:nvSpPr>
        <dsp:cNvPr id="0" name=""/>
        <dsp:cNvSpPr/>
      </dsp:nvSpPr>
      <dsp:spPr>
        <a:xfrm>
          <a:off x="82613"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A3053C-4BBA-4D5A-A7CB-2068848EEDC2}">
      <dsp:nvSpPr>
        <dsp:cNvPr id="0" name=""/>
        <dsp:cNvSpPr/>
      </dsp:nvSpPr>
      <dsp:spPr>
        <a:xfrm>
          <a:off x="271034" y="1096980"/>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EF7EF4-08E9-4FDB-B56F-EADF68BD6EF1}">
      <dsp:nvSpPr>
        <dsp:cNvPr id="0" name=""/>
        <dsp:cNvSpPr/>
      </dsp:nvSpPr>
      <dsp:spPr>
        <a:xfrm>
          <a:off x="1172126"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Photography commission</a:t>
          </a:r>
          <a:endParaRPr lang="en-US" sz="2000" kern="1200" dirty="0"/>
        </a:p>
      </dsp:txBody>
      <dsp:txXfrm>
        <a:off x="1172126" y="908559"/>
        <a:ext cx="2114937" cy="897246"/>
      </dsp:txXfrm>
    </dsp:sp>
    <dsp:sp modelId="{8253569B-1DB7-42E9-8CEE-37A1BAAC31A9}">
      <dsp:nvSpPr>
        <dsp:cNvPr id="0" name=""/>
        <dsp:cNvSpPr/>
      </dsp:nvSpPr>
      <dsp:spPr>
        <a:xfrm>
          <a:off x="3655575"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20172F-3C97-4FCB-B805-946F5079E49C}">
      <dsp:nvSpPr>
        <dsp:cNvPr id="0" name=""/>
        <dsp:cNvSpPr/>
      </dsp:nvSpPr>
      <dsp:spPr>
        <a:xfrm>
          <a:off x="3843996" y="1096980"/>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154BC0-146E-4F8E-AC16-8AABC0DD9327}">
      <dsp:nvSpPr>
        <dsp:cNvPr id="0" name=""/>
        <dsp:cNvSpPr/>
      </dsp:nvSpPr>
      <dsp:spPr>
        <a:xfrm>
          <a:off x="4745088"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Business case studies</a:t>
          </a:r>
          <a:endParaRPr lang="en-US" sz="2000" kern="1200" dirty="0"/>
        </a:p>
      </dsp:txBody>
      <dsp:txXfrm>
        <a:off x="4745088" y="908559"/>
        <a:ext cx="2114937" cy="897246"/>
      </dsp:txXfrm>
    </dsp:sp>
    <dsp:sp modelId="{76BEF3F0-DBFA-4F54-A8EC-B42693BF6412}">
      <dsp:nvSpPr>
        <dsp:cNvPr id="0" name=""/>
        <dsp:cNvSpPr/>
      </dsp:nvSpPr>
      <dsp:spPr>
        <a:xfrm>
          <a:off x="7228536" y="908559"/>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802E56-FD64-438A-B1D9-AB0BEE9817FD}">
      <dsp:nvSpPr>
        <dsp:cNvPr id="0" name=""/>
        <dsp:cNvSpPr/>
      </dsp:nvSpPr>
      <dsp:spPr>
        <a:xfrm>
          <a:off x="7416958" y="1096980"/>
          <a:ext cx="520402" cy="52040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EAE4C8-CBCA-4DFF-B22A-2DA0B52C64FB}">
      <dsp:nvSpPr>
        <dsp:cNvPr id="0" name=""/>
        <dsp:cNvSpPr/>
      </dsp:nvSpPr>
      <dsp:spPr>
        <a:xfrm>
          <a:off x="8318049" y="90855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a:t>Training and workshops</a:t>
          </a:r>
          <a:endParaRPr lang="en-US" sz="2000" kern="1200"/>
        </a:p>
      </dsp:txBody>
      <dsp:txXfrm>
        <a:off x="8318049" y="908559"/>
        <a:ext cx="2114937" cy="897246"/>
      </dsp:txXfrm>
    </dsp:sp>
    <dsp:sp modelId="{5B065199-39B0-4B2E-8AC1-EB29671A7D7F}">
      <dsp:nvSpPr>
        <dsp:cNvPr id="0" name=""/>
        <dsp:cNvSpPr/>
      </dsp:nvSpPr>
      <dsp:spPr>
        <a:xfrm>
          <a:off x="82613"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EA85D0-9D50-44C4-B0C8-297D908BAEBB}">
      <dsp:nvSpPr>
        <dsp:cNvPr id="0" name=""/>
        <dsp:cNvSpPr/>
      </dsp:nvSpPr>
      <dsp:spPr>
        <a:xfrm>
          <a:off x="271034" y="2733954"/>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AB1795-1CCC-4CE1-BB27-C384653DD7FB}">
      <dsp:nvSpPr>
        <dsp:cNvPr id="0" name=""/>
        <dsp:cNvSpPr/>
      </dsp:nvSpPr>
      <dsp:spPr>
        <a:xfrm>
          <a:off x="1172126"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Shop front improvement grants</a:t>
          </a:r>
          <a:endParaRPr lang="en-US" sz="2000" kern="1200" dirty="0"/>
        </a:p>
      </dsp:txBody>
      <dsp:txXfrm>
        <a:off x="1172126" y="2545532"/>
        <a:ext cx="2114937" cy="897246"/>
      </dsp:txXfrm>
    </dsp:sp>
    <dsp:sp modelId="{D5290D83-C691-4C4A-B6EE-7BC7D514691E}">
      <dsp:nvSpPr>
        <dsp:cNvPr id="0" name=""/>
        <dsp:cNvSpPr/>
      </dsp:nvSpPr>
      <dsp:spPr>
        <a:xfrm>
          <a:off x="3655575"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0EC64C-2D11-482A-81B9-5407E0060A92}">
      <dsp:nvSpPr>
        <dsp:cNvPr id="0" name=""/>
        <dsp:cNvSpPr/>
      </dsp:nvSpPr>
      <dsp:spPr>
        <a:xfrm>
          <a:off x="3843996" y="2733954"/>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C48D9D0-91AC-4F2E-9FBA-DF6F55D5EB8D}">
      <dsp:nvSpPr>
        <dsp:cNvPr id="0" name=""/>
        <dsp:cNvSpPr/>
      </dsp:nvSpPr>
      <dsp:spPr>
        <a:xfrm>
          <a:off x="4745088"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Public realm improvements</a:t>
          </a:r>
          <a:endParaRPr lang="en-US" sz="2000" kern="1200" dirty="0"/>
        </a:p>
      </dsp:txBody>
      <dsp:txXfrm>
        <a:off x="4745088" y="2545532"/>
        <a:ext cx="2114937" cy="897246"/>
      </dsp:txXfrm>
    </dsp:sp>
    <dsp:sp modelId="{FF1C9214-D78A-4E83-B93F-E1E0FDAFE82F}">
      <dsp:nvSpPr>
        <dsp:cNvPr id="0" name=""/>
        <dsp:cNvSpPr/>
      </dsp:nvSpPr>
      <dsp:spPr>
        <a:xfrm>
          <a:off x="7228536" y="2545532"/>
          <a:ext cx="897246" cy="89724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27832B-6EC5-4198-BD59-8A0413C74D56}">
      <dsp:nvSpPr>
        <dsp:cNvPr id="0" name=""/>
        <dsp:cNvSpPr/>
      </dsp:nvSpPr>
      <dsp:spPr>
        <a:xfrm>
          <a:off x="7416958" y="2733954"/>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0496A9-E68B-4F3D-BA8D-4DF4D1E4D2B1}">
      <dsp:nvSpPr>
        <dsp:cNvPr id="0" name=""/>
        <dsp:cNvSpPr/>
      </dsp:nvSpPr>
      <dsp:spPr>
        <a:xfrm>
          <a:off x="8318049" y="254553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Networking</a:t>
          </a:r>
          <a:endParaRPr lang="en-US" sz="2000" kern="1200" dirty="0"/>
        </a:p>
      </dsp:txBody>
      <dsp:txXfrm>
        <a:off x="8318049" y="2545532"/>
        <a:ext cx="2114937" cy="8972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F7F6BB-A4CD-4203-865B-ECCB26C8B384}">
      <dsp:nvSpPr>
        <dsp:cNvPr id="0" name=""/>
        <dsp:cNvSpPr/>
      </dsp:nvSpPr>
      <dsp:spPr>
        <a:xfrm>
          <a:off x="1083792" y="303238"/>
          <a:ext cx="1277963" cy="12779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874524-C9A9-4489-A880-DB2B94A4D0C1}">
      <dsp:nvSpPr>
        <dsp:cNvPr id="0" name=""/>
        <dsp:cNvSpPr/>
      </dsp:nvSpPr>
      <dsp:spPr>
        <a:xfrm>
          <a:off x="302814" y="2025421"/>
          <a:ext cx="2839919" cy="123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GB" sz="2000" kern="1200" dirty="0"/>
            <a:t>Boost your productivity</a:t>
          </a:r>
        </a:p>
        <a:p>
          <a:pPr marL="0" lvl="0" indent="0" algn="ctr" defTabSz="889000">
            <a:lnSpc>
              <a:spcPct val="90000"/>
            </a:lnSpc>
            <a:spcBef>
              <a:spcPct val="0"/>
            </a:spcBef>
            <a:spcAft>
              <a:spcPct val="35000"/>
            </a:spcAft>
            <a:buNone/>
          </a:pPr>
          <a:r>
            <a:rPr lang="en-GB" sz="2000" kern="1200" dirty="0"/>
            <a:t>20 November 2024 12-1pm</a:t>
          </a:r>
          <a:endParaRPr lang="en-US" sz="2000" kern="1200" dirty="0"/>
        </a:p>
      </dsp:txBody>
      <dsp:txXfrm>
        <a:off x="302814" y="2025421"/>
        <a:ext cx="2839919" cy="1237500"/>
      </dsp:txXfrm>
    </dsp:sp>
    <dsp:sp modelId="{05BCF951-0C9A-4FFD-974E-2FA6E0E2D925}">
      <dsp:nvSpPr>
        <dsp:cNvPr id="0" name=""/>
        <dsp:cNvSpPr/>
      </dsp:nvSpPr>
      <dsp:spPr>
        <a:xfrm>
          <a:off x="4420698" y="303238"/>
          <a:ext cx="1277963" cy="127796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7EF7FD-0C1F-4B77-85A1-FCD5622D948C}">
      <dsp:nvSpPr>
        <dsp:cNvPr id="0" name=""/>
        <dsp:cNvSpPr/>
      </dsp:nvSpPr>
      <dsp:spPr>
        <a:xfrm>
          <a:off x="3639720" y="2025421"/>
          <a:ext cx="2839919" cy="123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GB" sz="2000" kern="1200" dirty="0"/>
            <a:t>Problem solving: Think like a consultant</a:t>
          </a:r>
        </a:p>
        <a:p>
          <a:pPr marL="0" lvl="0" indent="0" algn="ctr" defTabSz="889000">
            <a:lnSpc>
              <a:spcPct val="90000"/>
            </a:lnSpc>
            <a:spcBef>
              <a:spcPct val="0"/>
            </a:spcBef>
            <a:spcAft>
              <a:spcPct val="35000"/>
            </a:spcAft>
            <a:buNone/>
          </a:pPr>
          <a:r>
            <a:rPr lang="en-GB" sz="2000" kern="1200" dirty="0"/>
            <a:t>27</a:t>
          </a:r>
          <a:r>
            <a:rPr lang="en-GB" sz="2000" kern="1200" baseline="30000" dirty="0"/>
            <a:t>th</a:t>
          </a:r>
          <a:r>
            <a:rPr lang="en-GB" sz="2000" kern="1200" dirty="0"/>
            <a:t> November 2024 12-1pm</a:t>
          </a:r>
          <a:endParaRPr lang="en-US" sz="2000" kern="1200" dirty="0"/>
        </a:p>
      </dsp:txBody>
      <dsp:txXfrm>
        <a:off x="3639720" y="2025421"/>
        <a:ext cx="2839919" cy="1237500"/>
      </dsp:txXfrm>
    </dsp:sp>
    <dsp:sp modelId="{53E3D263-DC7F-41FC-809A-CF0AAC4166F4}">
      <dsp:nvSpPr>
        <dsp:cNvPr id="0" name=""/>
        <dsp:cNvSpPr/>
      </dsp:nvSpPr>
      <dsp:spPr>
        <a:xfrm>
          <a:off x="7757604" y="303238"/>
          <a:ext cx="1277963" cy="127796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5E9AC1-C51A-448C-93B4-E6FF4328EC47}">
      <dsp:nvSpPr>
        <dsp:cNvPr id="0" name=""/>
        <dsp:cNvSpPr/>
      </dsp:nvSpPr>
      <dsp:spPr>
        <a:xfrm>
          <a:off x="6976626" y="2025421"/>
          <a:ext cx="2839919" cy="1237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90000"/>
            </a:lnSpc>
            <a:spcBef>
              <a:spcPct val="0"/>
            </a:spcBef>
            <a:spcAft>
              <a:spcPct val="35000"/>
            </a:spcAft>
            <a:buNone/>
          </a:pPr>
          <a:r>
            <a:rPr lang="en-GB" sz="2100" kern="1200" dirty="0"/>
            <a:t>Grow your business brand</a:t>
          </a:r>
        </a:p>
        <a:p>
          <a:pPr marL="0" lvl="0" indent="0" algn="ctr" defTabSz="933450">
            <a:lnSpc>
              <a:spcPct val="90000"/>
            </a:lnSpc>
            <a:spcBef>
              <a:spcPct val="0"/>
            </a:spcBef>
            <a:spcAft>
              <a:spcPct val="35000"/>
            </a:spcAft>
            <a:buNone/>
          </a:pPr>
          <a:r>
            <a:rPr lang="en-GB" sz="2100" kern="1200" dirty="0"/>
            <a:t>4</a:t>
          </a:r>
          <a:r>
            <a:rPr lang="en-GB" sz="2100" kern="1200" baseline="30000" dirty="0"/>
            <a:t>th</a:t>
          </a:r>
          <a:r>
            <a:rPr lang="en-GB" sz="2100" kern="1200" dirty="0"/>
            <a:t> December 2024 12-1pm </a:t>
          </a:r>
          <a:endParaRPr lang="en-US" sz="2100" kern="1200" dirty="0"/>
        </a:p>
      </dsp:txBody>
      <dsp:txXfrm>
        <a:off x="6976626" y="2025421"/>
        <a:ext cx="2839919" cy="12375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8C888C-BBB3-4F03-A9B4-521BBA654A7B}">
      <dsp:nvSpPr>
        <dsp:cNvPr id="0" name=""/>
        <dsp:cNvSpPr/>
      </dsp:nvSpPr>
      <dsp:spPr>
        <a:xfrm>
          <a:off x="289025" y="900306"/>
          <a:ext cx="897486" cy="89748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4C48D51-5730-4F37-B65F-5A353F95D2A2}">
      <dsp:nvSpPr>
        <dsp:cNvPr id="0" name=""/>
        <dsp:cNvSpPr/>
      </dsp:nvSpPr>
      <dsp:spPr>
        <a:xfrm>
          <a:off x="480292" y="1091574"/>
          <a:ext cx="514951" cy="5149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A97B62-E23E-4A0F-82F6-4116BE89A938}">
      <dsp:nvSpPr>
        <dsp:cNvPr id="0" name=""/>
        <dsp:cNvSpPr/>
      </dsp:nvSpPr>
      <dsp:spPr>
        <a:xfrm>
          <a:off x="2123"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Video masterclass</a:t>
          </a:r>
          <a:endParaRPr lang="en-US" sz="1600" kern="1200"/>
        </a:p>
      </dsp:txBody>
      <dsp:txXfrm>
        <a:off x="2123" y="2077337"/>
        <a:ext cx="1471289" cy="588515"/>
      </dsp:txXfrm>
    </dsp:sp>
    <dsp:sp modelId="{68A6F834-45C4-4FBB-B2AC-584C055002E5}">
      <dsp:nvSpPr>
        <dsp:cNvPr id="0" name=""/>
        <dsp:cNvSpPr/>
      </dsp:nvSpPr>
      <dsp:spPr>
        <a:xfrm>
          <a:off x="2017789" y="900306"/>
          <a:ext cx="897486" cy="897486"/>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ECDA57-3723-460D-8205-84425B918B23}">
      <dsp:nvSpPr>
        <dsp:cNvPr id="0" name=""/>
        <dsp:cNvSpPr/>
      </dsp:nvSpPr>
      <dsp:spPr>
        <a:xfrm>
          <a:off x="2209057" y="1091574"/>
          <a:ext cx="514951" cy="5149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2C068D-3239-4405-B801-F54239DD152A}">
      <dsp:nvSpPr>
        <dsp:cNvPr id="0" name=""/>
        <dsp:cNvSpPr/>
      </dsp:nvSpPr>
      <dsp:spPr>
        <a:xfrm>
          <a:off x="1730888"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Window shop dressing</a:t>
          </a:r>
          <a:endParaRPr lang="en-US" sz="1600" kern="1200"/>
        </a:p>
      </dsp:txBody>
      <dsp:txXfrm>
        <a:off x="1730888" y="2077337"/>
        <a:ext cx="1471289" cy="588515"/>
      </dsp:txXfrm>
    </dsp:sp>
    <dsp:sp modelId="{839C043E-9973-412B-AD12-8DD46382C40D}">
      <dsp:nvSpPr>
        <dsp:cNvPr id="0" name=""/>
        <dsp:cNvSpPr/>
      </dsp:nvSpPr>
      <dsp:spPr>
        <a:xfrm>
          <a:off x="3746554" y="900306"/>
          <a:ext cx="897486" cy="897486"/>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893903-F077-4AC1-A2D3-E61CE501FF1A}">
      <dsp:nvSpPr>
        <dsp:cNvPr id="0" name=""/>
        <dsp:cNvSpPr/>
      </dsp:nvSpPr>
      <dsp:spPr>
        <a:xfrm>
          <a:off x="3937822" y="1091574"/>
          <a:ext cx="514951" cy="5149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0B4278-1DC3-47C4-ABBB-156E0822FF44}">
      <dsp:nvSpPr>
        <dsp:cNvPr id="0" name=""/>
        <dsp:cNvSpPr/>
      </dsp:nvSpPr>
      <dsp:spPr>
        <a:xfrm>
          <a:off x="3459653"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Taking on your first employee</a:t>
          </a:r>
          <a:endParaRPr lang="en-US" sz="1600" kern="1200"/>
        </a:p>
      </dsp:txBody>
      <dsp:txXfrm>
        <a:off x="3459653" y="2077337"/>
        <a:ext cx="1471289" cy="588515"/>
      </dsp:txXfrm>
    </dsp:sp>
    <dsp:sp modelId="{85DFDD4A-6F0B-49E7-BF05-7653E7AAAB10}">
      <dsp:nvSpPr>
        <dsp:cNvPr id="0" name=""/>
        <dsp:cNvSpPr/>
      </dsp:nvSpPr>
      <dsp:spPr>
        <a:xfrm>
          <a:off x="5475319" y="900306"/>
          <a:ext cx="897486" cy="897486"/>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C5F05E-8FE7-4D9E-8F8A-55E6B249BE64}">
      <dsp:nvSpPr>
        <dsp:cNvPr id="0" name=""/>
        <dsp:cNvSpPr/>
      </dsp:nvSpPr>
      <dsp:spPr>
        <a:xfrm>
          <a:off x="5666586" y="1091574"/>
          <a:ext cx="514951" cy="5149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708FB96-9588-40A4-ABFC-A6DDABB6DB78}">
      <dsp:nvSpPr>
        <dsp:cNvPr id="0" name=""/>
        <dsp:cNvSpPr/>
      </dsp:nvSpPr>
      <dsp:spPr>
        <a:xfrm>
          <a:off x="5188417"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LinkedIn for business </a:t>
          </a:r>
          <a:endParaRPr lang="en-US" sz="1600" kern="1200"/>
        </a:p>
      </dsp:txBody>
      <dsp:txXfrm>
        <a:off x="5188417" y="2077337"/>
        <a:ext cx="1471289" cy="588515"/>
      </dsp:txXfrm>
    </dsp:sp>
    <dsp:sp modelId="{06390803-6389-4611-93A9-CABA2B197011}">
      <dsp:nvSpPr>
        <dsp:cNvPr id="0" name=""/>
        <dsp:cNvSpPr/>
      </dsp:nvSpPr>
      <dsp:spPr>
        <a:xfrm>
          <a:off x="7204083" y="900306"/>
          <a:ext cx="897486" cy="897486"/>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D0C921-5944-4372-9DEC-96763009236D}">
      <dsp:nvSpPr>
        <dsp:cNvPr id="0" name=""/>
        <dsp:cNvSpPr/>
      </dsp:nvSpPr>
      <dsp:spPr>
        <a:xfrm>
          <a:off x="7395351" y="1091574"/>
          <a:ext cx="514951" cy="51495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DBDC52-DF60-49E7-8024-25EDB920B66E}">
      <dsp:nvSpPr>
        <dsp:cNvPr id="0" name=""/>
        <dsp:cNvSpPr/>
      </dsp:nvSpPr>
      <dsp:spPr>
        <a:xfrm>
          <a:off x="6917182"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Sales and marketing</a:t>
          </a:r>
          <a:endParaRPr lang="en-US" sz="1600" kern="1200"/>
        </a:p>
      </dsp:txBody>
      <dsp:txXfrm>
        <a:off x="6917182" y="2077337"/>
        <a:ext cx="1471289" cy="588515"/>
      </dsp:txXfrm>
    </dsp:sp>
    <dsp:sp modelId="{AA6757DC-B1AF-4718-AC6B-41A206D0D733}">
      <dsp:nvSpPr>
        <dsp:cNvPr id="0" name=""/>
        <dsp:cNvSpPr/>
      </dsp:nvSpPr>
      <dsp:spPr>
        <a:xfrm>
          <a:off x="8932848" y="900306"/>
          <a:ext cx="897486" cy="897486"/>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A1AB33-97AF-4636-A640-D7068A2E0C85}">
      <dsp:nvSpPr>
        <dsp:cNvPr id="0" name=""/>
        <dsp:cNvSpPr/>
      </dsp:nvSpPr>
      <dsp:spPr>
        <a:xfrm>
          <a:off x="9124116" y="1091574"/>
          <a:ext cx="514951" cy="51495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AA1C68-C388-4D2F-B7EC-1A37AD4D4BCE}">
      <dsp:nvSpPr>
        <dsp:cNvPr id="0" name=""/>
        <dsp:cNvSpPr/>
      </dsp:nvSpPr>
      <dsp:spPr>
        <a:xfrm>
          <a:off x="8645947" y="2077337"/>
          <a:ext cx="1471289" cy="588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defRPr cap="all"/>
          </a:pPr>
          <a:r>
            <a:rPr lang="en-GB" sz="1600" kern="1200"/>
            <a:t>Social media</a:t>
          </a:r>
          <a:endParaRPr lang="en-US" sz="1600" kern="1200"/>
        </a:p>
      </dsp:txBody>
      <dsp:txXfrm>
        <a:off x="8645947" y="2077337"/>
        <a:ext cx="1471289" cy="5885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2164F-5E94-434A-8A68-E930C4AD0520}">
      <dsp:nvSpPr>
        <dsp:cNvPr id="0" name=""/>
        <dsp:cNvSpPr/>
      </dsp:nvSpPr>
      <dsp:spPr>
        <a:xfrm>
          <a:off x="0" y="2331"/>
          <a:ext cx="5849557" cy="11818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5C308E-D3D3-4DCD-B84E-A33EF022B95D}">
      <dsp:nvSpPr>
        <dsp:cNvPr id="0" name=""/>
        <dsp:cNvSpPr/>
      </dsp:nvSpPr>
      <dsp:spPr>
        <a:xfrm>
          <a:off x="357512" y="268250"/>
          <a:ext cx="650023" cy="65002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C963B9-4A5C-43E2-8636-FEC2C8741467}">
      <dsp:nvSpPr>
        <dsp:cNvPr id="0" name=""/>
        <dsp:cNvSpPr/>
      </dsp:nvSpPr>
      <dsp:spPr>
        <a:xfrm>
          <a:off x="1365048" y="2331"/>
          <a:ext cx="4484508" cy="118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080" tIns="125080" rIns="125080" bIns="125080" numCol="1" spcCol="1270" anchor="ctr" anchorCtr="0">
          <a:noAutofit/>
        </a:bodyPr>
        <a:lstStyle/>
        <a:p>
          <a:pPr marL="0" lvl="0" indent="0" algn="l" defTabSz="977900">
            <a:lnSpc>
              <a:spcPct val="90000"/>
            </a:lnSpc>
            <a:spcBef>
              <a:spcPct val="0"/>
            </a:spcBef>
            <a:spcAft>
              <a:spcPct val="35000"/>
            </a:spcAft>
            <a:buNone/>
          </a:pPr>
          <a:r>
            <a:rPr lang="en-GB" sz="2200" kern="1200" dirty="0"/>
            <a:t>Maximum grant available £750 (50%) of overall project cost</a:t>
          </a:r>
          <a:endParaRPr lang="en-US" sz="2200" kern="1200" dirty="0"/>
        </a:p>
      </dsp:txBody>
      <dsp:txXfrm>
        <a:off x="1365048" y="2331"/>
        <a:ext cx="4484508" cy="1181860"/>
      </dsp:txXfrm>
    </dsp:sp>
    <dsp:sp modelId="{D9AB98D4-43CC-45B5-A029-0B2376B673C7}">
      <dsp:nvSpPr>
        <dsp:cNvPr id="0" name=""/>
        <dsp:cNvSpPr/>
      </dsp:nvSpPr>
      <dsp:spPr>
        <a:xfrm>
          <a:off x="0" y="1479657"/>
          <a:ext cx="5849557" cy="11818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9EAF74-0E02-4916-8D60-3300DD7C899D}">
      <dsp:nvSpPr>
        <dsp:cNvPr id="0" name=""/>
        <dsp:cNvSpPr/>
      </dsp:nvSpPr>
      <dsp:spPr>
        <a:xfrm>
          <a:off x="357512" y="1745576"/>
          <a:ext cx="650023" cy="65002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9B589A8-B747-4D27-9AC4-EEEADEDC4879}">
      <dsp:nvSpPr>
        <dsp:cNvPr id="0" name=""/>
        <dsp:cNvSpPr/>
      </dsp:nvSpPr>
      <dsp:spPr>
        <a:xfrm>
          <a:off x="1365048" y="1479657"/>
          <a:ext cx="4484508" cy="118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080" tIns="125080" rIns="125080" bIns="125080" numCol="1" spcCol="1270" anchor="ctr" anchorCtr="0">
          <a:noAutofit/>
        </a:bodyPr>
        <a:lstStyle/>
        <a:p>
          <a:pPr marL="0" lvl="0" indent="0" algn="l" defTabSz="977900">
            <a:lnSpc>
              <a:spcPct val="90000"/>
            </a:lnSpc>
            <a:spcBef>
              <a:spcPct val="0"/>
            </a:spcBef>
            <a:spcAft>
              <a:spcPct val="35000"/>
            </a:spcAft>
            <a:buNone/>
          </a:pPr>
          <a:r>
            <a:rPr lang="en-GB" sz="2200" kern="1200" dirty="0"/>
            <a:t>Capital works including window and door replacement, painting, lighting</a:t>
          </a:r>
          <a:endParaRPr lang="en-US" sz="2200" kern="1200" dirty="0"/>
        </a:p>
      </dsp:txBody>
      <dsp:txXfrm>
        <a:off x="1365048" y="1479657"/>
        <a:ext cx="4484508" cy="1181860"/>
      </dsp:txXfrm>
    </dsp:sp>
    <dsp:sp modelId="{78D9B991-17AD-4573-BE83-855FA203F0E6}">
      <dsp:nvSpPr>
        <dsp:cNvPr id="0" name=""/>
        <dsp:cNvSpPr/>
      </dsp:nvSpPr>
      <dsp:spPr>
        <a:xfrm>
          <a:off x="0" y="2956983"/>
          <a:ext cx="5849557" cy="11818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5623C1-93A2-4A4A-86BA-F1150078E0EF}">
      <dsp:nvSpPr>
        <dsp:cNvPr id="0" name=""/>
        <dsp:cNvSpPr/>
      </dsp:nvSpPr>
      <dsp:spPr>
        <a:xfrm>
          <a:off x="357512" y="3222901"/>
          <a:ext cx="650023" cy="65002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591114F-7DB6-4875-ACBC-9288917A018C}">
      <dsp:nvSpPr>
        <dsp:cNvPr id="0" name=""/>
        <dsp:cNvSpPr/>
      </dsp:nvSpPr>
      <dsp:spPr>
        <a:xfrm>
          <a:off x="1365048" y="2956983"/>
          <a:ext cx="4484508" cy="118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080" tIns="125080" rIns="125080" bIns="125080" numCol="1" spcCol="1270" anchor="ctr" anchorCtr="0">
          <a:noAutofit/>
        </a:bodyPr>
        <a:lstStyle/>
        <a:p>
          <a:pPr marL="0" lvl="0" indent="0" algn="l" defTabSz="977900" rtl="0">
            <a:lnSpc>
              <a:spcPct val="90000"/>
            </a:lnSpc>
            <a:spcBef>
              <a:spcPct val="0"/>
            </a:spcBef>
            <a:spcAft>
              <a:spcPct val="35000"/>
            </a:spcAft>
            <a:buNone/>
          </a:pPr>
          <a:r>
            <a:rPr lang="en-GB" sz="2200" kern="1200" dirty="0"/>
            <a:t>Simple application process with applications and queries to </a:t>
          </a:r>
          <a:r>
            <a:rPr lang="en-GB" sz="2200" kern="1200" dirty="0">
              <a:latin typeface="Calibri Light" panose="020F0302020204030204"/>
            </a:rPr>
            <a:t>the Town</a:t>
          </a:r>
          <a:r>
            <a:rPr lang="en-GB" sz="2200" kern="1200" dirty="0"/>
            <a:t> Clerk</a:t>
          </a:r>
          <a:endParaRPr lang="en-US" sz="2200" kern="1200" dirty="0"/>
        </a:p>
      </dsp:txBody>
      <dsp:txXfrm>
        <a:off x="1365048" y="2956983"/>
        <a:ext cx="4484508" cy="1181860"/>
      </dsp:txXfrm>
    </dsp:sp>
    <dsp:sp modelId="{732F3DB3-416D-45F1-A886-7234E9B47E8E}">
      <dsp:nvSpPr>
        <dsp:cNvPr id="0" name=""/>
        <dsp:cNvSpPr/>
      </dsp:nvSpPr>
      <dsp:spPr>
        <a:xfrm>
          <a:off x="0" y="4434308"/>
          <a:ext cx="5849557" cy="118186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13FC4C-A373-4583-93CB-6BDE10AB21DC}">
      <dsp:nvSpPr>
        <dsp:cNvPr id="0" name=""/>
        <dsp:cNvSpPr/>
      </dsp:nvSpPr>
      <dsp:spPr>
        <a:xfrm>
          <a:off x="357512" y="4700227"/>
          <a:ext cx="650023" cy="65002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EA54EA-7931-49F5-99BA-1EE4A6978ABC}">
      <dsp:nvSpPr>
        <dsp:cNvPr id="0" name=""/>
        <dsp:cNvSpPr/>
      </dsp:nvSpPr>
      <dsp:spPr>
        <a:xfrm>
          <a:off x="1365048" y="4434308"/>
          <a:ext cx="4484508" cy="1181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080" tIns="125080" rIns="125080" bIns="125080" numCol="1" spcCol="1270" anchor="ctr" anchorCtr="0">
          <a:noAutofit/>
        </a:bodyPr>
        <a:lstStyle/>
        <a:p>
          <a:pPr marL="0" lvl="0" indent="0" algn="l" defTabSz="977900">
            <a:lnSpc>
              <a:spcPct val="90000"/>
            </a:lnSpc>
            <a:spcBef>
              <a:spcPct val="0"/>
            </a:spcBef>
            <a:spcAft>
              <a:spcPct val="35000"/>
            </a:spcAft>
            <a:buNone/>
          </a:pPr>
          <a:r>
            <a:rPr lang="en-GB" sz="2200" kern="1200" dirty="0"/>
            <a:t>Deadline for applications Friday</a:t>
          </a:r>
          <a:r>
            <a:rPr lang="en-GB" sz="2200" kern="1200" dirty="0">
              <a:latin typeface="Calibri Light" panose="020F0302020204030204"/>
            </a:rPr>
            <a:t>,</a:t>
          </a:r>
          <a:r>
            <a:rPr lang="en-GB" sz="2200" kern="1200" dirty="0"/>
            <a:t> 11 October 2024, 5:00pm</a:t>
          </a:r>
          <a:endParaRPr lang="en-US" sz="2200" kern="1200" dirty="0"/>
        </a:p>
      </dsp:txBody>
      <dsp:txXfrm>
        <a:off x="1365048" y="4434308"/>
        <a:ext cx="4484508" cy="1181860"/>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D43A95-05F1-41DC-8697-24A85431DC76}" type="datetimeFigureOut">
              <a:rPr lang="en-GB" smtClean="0"/>
              <a:t>09/09/2024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33A6F5-F855-40CF-BAF6-BB47A882CC88}" type="slidenum">
              <a:rPr lang="en-GB" smtClean="0"/>
              <a:t>‹#›</a:t>
            </a:fld>
            <a:endParaRPr lang="en-GB"/>
          </a:p>
        </p:txBody>
      </p:sp>
    </p:spTree>
    <p:extLst>
      <p:ext uri="{BB962C8B-B14F-4D97-AF65-F5344CB8AC3E}">
        <p14:creationId xmlns:p14="http://schemas.microsoft.com/office/powerpoint/2010/main" val="351341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Mark to:</a:t>
            </a:r>
          </a:p>
          <a:p>
            <a:r>
              <a:rPr lang="en-GB" dirty="0"/>
              <a:t>Welcome attendees</a:t>
            </a:r>
          </a:p>
          <a:p>
            <a:r>
              <a:rPr lang="en-GB" dirty="0"/>
              <a:t>Run through any housekeeping</a:t>
            </a:r>
          </a:p>
          <a:p>
            <a:r>
              <a:rPr lang="en-GB" dirty="0"/>
              <a:t>Briefly talk about Bentham masterplan – </a:t>
            </a:r>
            <a:r>
              <a:rPr lang="en-GB" sz="1800" dirty="0">
                <a:effectLst/>
                <a:latin typeface="Calibri" panose="020F0502020204030204" pitchFamily="34" charset="0"/>
                <a:ea typeface="Calibri" panose="020F0502020204030204" pitchFamily="34" charset="0"/>
                <a:cs typeface="Times New Roman" panose="02020603050405020304" pitchFamily="18" charset="0"/>
              </a:rPr>
              <a:t>this initiative is a direct result of Bentham having a Masterplan</a:t>
            </a:r>
            <a:endParaRPr lang="en-GB" dirty="0"/>
          </a:p>
          <a:p>
            <a:r>
              <a:rPr lang="en-GB" dirty="0"/>
              <a:t>Introduce concept of an informal collaborative network – historically there was ‘We Are Bentham’ this is an opportunity to facilitate joint working again to improve Bentham as a town.</a:t>
            </a:r>
          </a:p>
          <a:p>
            <a:r>
              <a:rPr lang="en-GB" dirty="0"/>
              <a:t>Introduce Michaela Young, Senior Business Adviser</a:t>
            </a:r>
          </a:p>
        </p:txBody>
      </p:sp>
      <p:sp>
        <p:nvSpPr>
          <p:cNvPr id="4" name="Slide Number Placeholder 3"/>
          <p:cNvSpPr>
            <a:spLocks noGrp="1"/>
          </p:cNvSpPr>
          <p:nvPr>
            <p:ph type="sldNum" sz="quarter" idx="5"/>
          </p:nvPr>
        </p:nvSpPr>
        <p:spPr/>
        <p:txBody>
          <a:bodyPr/>
          <a:lstStyle/>
          <a:p>
            <a:fld id="{2633A6F5-F855-40CF-BAF6-BB47A882CC88}" type="slidenum">
              <a:rPr lang="en-GB" smtClean="0"/>
              <a:t>2</a:t>
            </a:fld>
            <a:endParaRPr lang="en-GB"/>
          </a:p>
        </p:txBody>
      </p:sp>
    </p:spTree>
    <p:extLst>
      <p:ext uri="{BB962C8B-B14F-4D97-AF65-F5344CB8AC3E}">
        <p14:creationId xmlns:p14="http://schemas.microsoft.com/office/powerpoint/2010/main" val="401334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Michaela to: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Talk about purpose of being here tonight (to seek input and feedback from businesses). The purpose of this session is to be interactive please do make comments as we go through.</a:t>
            </a:r>
          </a:p>
          <a:p>
            <a:r>
              <a:rPr lang="en-GB" dirty="0"/>
              <a:t>Background to the programme and award of UKSPF funding £20,000 including activity to be discussed in further detail later on – workshops/training, shop front improvement grants, photography and business case studies</a:t>
            </a:r>
          </a:p>
          <a:p>
            <a:r>
              <a:rPr lang="en-GB" dirty="0"/>
              <a:t>Although this is a time limited project there will be future opportunities that this work would put Bentham in a good place to benefit from. E.g. Mayoral Fund – Vibrant &amp; Sustainable High Streets Fund</a:t>
            </a:r>
          </a:p>
          <a:p>
            <a:endParaRPr lang="en-GB" dirty="0"/>
          </a:p>
        </p:txBody>
      </p:sp>
      <p:sp>
        <p:nvSpPr>
          <p:cNvPr id="4" name="Slide Number Placeholder 3"/>
          <p:cNvSpPr>
            <a:spLocks noGrp="1"/>
          </p:cNvSpPr>
          <p:nvPr>
            <p:ph type="sldNum" sz="quarter" idx="5"/>
          </p:nvPr>
        </p:nvSpPr>
        <p:spPr/>
        <p:txBody>
          <a:bodyPr/>
          <a:lstStyle/>
          <a:p>
            <a:fld id="{2633A6F5-F855-40CF-BAF6-BB47A882CC88}" type="slidenum">
              <a:rPr lang="en-GB" smtClean="0"/>
              <a:t>3</a:t>
            </a:fld>
            <a:endParaRPr lang="en-GB"/>
          </a:p>
        </p:txBody>
      </p:sp>
    </p:spTree>
    <p:extLst>
      <p:ext uri="{BB962C8B-B14F-4D97-AF65-F5344CB8AC3E}">
        <p14:creationId xmlns:p14="http://schemas.microsoft.com/office/powerpoint/2010/main" val="2804348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Mark to prompt:</a:t>
            </a:r>
          </a:p>
          <a:p>
            <a:r>
              <a:rPr lang="en-GB" dirty="0"/>
              <a:t>What ideas do businesses have?</a:t>
            </a:r>
            <a:endParaRPr lang="en-GB" dirty="0">
              <a:ea typeface="Calibri"/>
              <a:cs typeface="Calibri"/>
            </a:endParaRPr>
          </a:p>
          <a:p>
            <a:r>
              <a:rPr lang="en-GB" dirty="0"/>
              <a:t>Would you be interested in meeting on a quarterly basis?</a:t>
            </a:r>
          </a:p>
          <a:p>
            <a:r>
              <a:rPr lang="en-GB" dirty="0"/>
              <a:t>If yes, please make sure you have given us your contact details</a:t>
            </a:r>
          </a:p>
          <a:p>
            <a:endParaRPr lang="en-GB" dirty="0"/>
          </a:p>
        </p:txBody>
      </p:sp>
      <p:sp>
        <p:nvSpPr>
          <p:cNvPr id="4" name="Slide Number Placeholder 3"/>
          <p:cNvSpPr>
            <a:spLocks noGrp="1"/>
          </p:cNvSpPr>
          <p:nvPr>
            <p:ph type="sldNum" sz="quarter" idx="5"/>
          </p:nvPr>
        </p:nvSpPr>
        <p:spPr/>
        <p:txBody>
          <a:bodyPr/>
          <a:lstStyle/>
          <a:p>
            <a:fld id="{2633A6F5-F855-40CF-BAF6-BB47A882CC88}" type="slidenum">
              <a:rPr lang="en-GB" smtClean="0"/>
              <a:t>4</a:t>
            </a:fld>
            <a:endParaRPr lang="en-GB"/>
          </a:p>
        </p:txBody>
      </p:sp>
    </p:spTree>
    <p:extLst>
      <p:ext uri="{BB962C8B-B14F-4D97-AF65-F5344CB8AC3E}">
        <p14:creationId xmlns:p14="http://schemas.microsoft.com/office/powerpoint/2010/main" val="3865230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Michaela to give overview:</a:t>
            </a:r>
          </a:p>
          <a:p>
            <a:r>
              <a:rPr lang="en-GB" dirty="0"/>
              <a:t>Photography commission – will be available for businesses to use to support their social media activity / general promotion of Bentham – details to follow</a:t>
            </a:r>
          </a:p>
          <a:p>
            <a:r>
              <a:rPr lang="en-GB" dirty="0"/>
              <a:t>12 business case studies in total – interview and research to be included in the Bentham News. 1 per issue</a:t>
            </a:r>
          </a:p>
          <a:p>
            <a:r>
              <a:rPr lang="en-GB" dirty="0"/>
              <a:t>Public realm improvements – includes planters, Bygone Bentham (separately funded) but also the opportunity for continued investment </a:t>
            </a:r>
          </a:p>
          <a:p>
            <a:r>
              <a:rPr lang="en-GB" dirty="0"/>
              <a:t>Business networking opportunities</a:t>
            </a:r>
          </a:p>
          <a:p>
            <a:r>
              <a:rPr lang="en-GB" dirty="0"/>
              <a:t>Details of Training and workshops and shop front improvement grants to follow</a:t>
            </a:r>
          </a:p>
          <a:p>
            <a:endParaRPr lang="en-GB" dirty="0"/>
          </a:p>
          <a:p>
            <a:r>
              <a:rPr lang="en-GB" dirty="0"/>
              <a:t>Mark to prompt:</a:t>
            </a:r>
          </a:p>
          <a:p>
            <a:r>
              <a:rPr lang="en-GB" dirty="0"/>
              <a:t>Suggestions of businesses to interview for case studies?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programme isn’t fully allocated. Beyond the items above what else would be of benefit to Bentham? How else would you like to see the money spent? Campaigns, artwork/murals?</a:t>
            </a:r>
          </a:p>
          <a:p>
            <a:endParaRPr lang="en-GB" dirty="0"/>
          </a:p>
        </p:txBody>
      </p:sp>
      <p:sp>
        <p:nvSpPr>
          <p:cNvPr id="4" name="Slide Number Placeholder 3"/>
          <p:cNvSpPr>
            <a:spLocks noGrp="1"/>
          </p:cNvSpPr>
          <p:nvPr>
            <p:ph type="sldNum" sz="quarter" idx="5"/>
          </p:nvPr>
        </p:nvSpPr>
        <p:spPr/>
        <p:txBody>
          <a:bodyPr/>
          <a:lstStyle/>
          <a:p>
            <a:fld id="{2633A6F5-F855-40CF-BAF6-BB47A882CC88}" type="slidenum">
              <a:rPr lang="en-GB" smtClean="0"/>
              <a:t>5</a:t>
            </a:fld>
            <a:endParaRPr lang="en-GB"/>
          </a:p>
        </p:txBody>
      </p:sp>
    </p:spTree>
    <p:extLst>
      <p:ext uri="{BB962C8B-B14F-4D97-AF65-F5344CB8AC3E}">
        <p14:creationId xmlns:p14="http://schemas.microsoft.com/office/powerpoint/2010/main" val="197042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Michaela to provide overview:</a:t>
            </a:r>
          </a:p>
          <a:p>
            <a:r>
              <a:rPr lang="en-GB" dirty="0"/>
              <a:t>3 online webinar sessions available</a:t>
            </a:r>
          </a:p>
          <a:p>
            <a:r>
              <a:rPr lang="en-GB" dirty="0"/>
              <a:t>Link available on FSB website? TBC</a:t>
            </a:r>
          </a:p>
          <a:p>
            <a:r>
              <a:rPr lang="en-GB" dirty="0"/>
              <a:t>Delivered by Google Digital Garage </a:t>
            </a:r>
          </a:p>
          <a:p>
            <a:r>
              <a:rPr lang="en-GB" dirty="0"/>
              <a:t>Free to attend</a:t>
            </a:r>
          </a:p>
          <a:p>
            <a:r>
              <a:rPr lang="en-GB" dirty="0"/>
              <a:t>Information available on your way out and if you’ve left your email address when signing in and are happy for us to contact you then we will follow up after the event with a link</a:t>
            </a:r>
          </a:p>
          <a:p>
            <a:endParaRPr lang="en-GB" dirty="0"/>
          </a:p>
        </p:txBody>
      </p:sp>
      <p:sp>
        <p:nvSpPr>
          <p:cNvPr id="4" name="Slide Number Placeholder 3"/>
          <p:cNvSpPr>
            <a:spLocks noGrp="1"/>
          </p:cNvSpPr>
          <p:nvPr>
            <p:ph type="sldNum" sz="quarter" idx="5"/>
          </p:nvPr>
        </p:nvSpPr>
        <p:spPr/>
        <p:txBody>
          <a:bodyPr/>
          <a:lstStyle/>
          <a:p>
            <a:fld id="{2633A6F5-F855-40CF-BAF6-BB47A882CC88}" type="slidenum">
              <a:rPr lang="en-GB" smtClean="0"/>
              <a:t>6</a:t>
            </a:fld>
            <a:endParaRPr lang="en-GB"/>
          </a:p>
        </p:txBody>
      </p:sp>
    </p:spTree>
    <p:extLst>
      <p:ext uri="{BB962C8B-B14F-4D97-AF65-F5344CB8AC3E}">
        <p14:creationId xmlns:p14="http://schemas.microsoft.com/office/powerpoint/2010/main" val="2296655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Michaela to prompt:</a:t>
            </a:r>
          </a:p>
          <a:p>
            <a:r>
              <a:rPr lang="en-GB" dirty="0"/>
              <a:t>What training do you need?</a:t>
            </a:r>
          </a:p>
          <a:p>
            <a:r>
              <a:rPr lang="en-GB" dirty="0"/>
              <a:t>What days/time of day are best?</a:t>
            </a:r>
          </a:p>
          <a:p>
            <a:r>
              <a:rPr lang="en-GB" dirty="0"/>
              <a:t>Would you prefer online or in person?</a:t>
            </a:r>
          </a:p>
        </p:txBody>
      </p:sp>
      <p:sp>
        <p:nvSpPr>
          <p:cNvPr id="4" name="Slide Number Placeholder 3"/>
          <p:cNvSpPr>
            <a:spLocks noGrp="1"/>
          </p:cNvSpPr>
          <p:nvPr>
            <p:ph type="sldNum" sz="quarter" idx="5"/>
          </p:nvPr>
        </p:nvSpPr>
        <p:spPr/>
        <p:txBody>
          <a:bodyPr/>
          <a:lstStyle/>
          <a:p>
            <a:fld id="{2633A6F5-F855-40CF-BAF6-BB47A882CC88}" type="slidenum">
              <a:rPr lang="en-GB" smtClean="0"/>
              <a:t>7</a:t>
            </a:fld>
            <a:endParaRPr lang="en-GB"/>
          </a:p>
        </p:txBody>
      </p:sp>
    </p:spTree>
    <p:extLst>
      <p:ext uri="{BB962C8B-B14F-4D97-AF65-F5344CB8AC3E}">
        <p14:creationId xmlns:p14="http://schemas.microsoft.com/office/powerpoint/2010/main" val="3653710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Michaela to give overview</a:t>
            </a:r>
          </a:p>
          <a:p>
            <a:r>
              <a:rPr lang="en-GB" dirty="0"/>
              <a:t>Simple application – single quotation, need to check planning requirements</a:t>
            </a:r>
          </a:p>
          <a:p>
            <a:r>
              <a:rPr lang="en-GB" dirty="0"/>
              <a:t>Grab your application today!</a:t>
            </a:r>
          </a:p>
          <a:p>
            <a:r>
              <a:rPr lang="en-GB" dirty="0"/>
              <a:t>Work must be paid for, completed &amp; claimed by 31</a:t>
            </a:r>
            <a:r>
              <a:rPr lang="en-GB" baseline="30000" dirty="0"/>
              <a:t>st</a:t>
            </a:r>
            <a:r>
              <a:rPr lang="en-GB" dirty="0"/>
              <a:t> March 2025</a:t>
            </a:r>
          </a:p>
        </p:txBody>
      </p:sp>
      <p:sp>
        <p:nvSpPr>
          <p:cNvPr id="4" name="Slide Number Placeholder 3"/>
          <p:cNvSpPr>
            <a:spLocks noGrp="1"/>
          </p:cNvSpPr>
          <p:nvPr>
            <p:ph type="sldNum" sz="quarter" idx="5"/>
          </p:nvPr>
        </p:nvSpPr>
        <p:spPr/>
        <p:txBody>
          <a:bodyPr/>
          <a:lstStyle/>
          <a:p>
            <a:fld id="{2633A6F5-F855-40CF-BAF6-BB47A882CC88}" type="slidenum">
              <a:rPr lang="en-GB" smtClean="0"/>
              <a:t>8</a:t>
            </a:fld>
            <a:endParaRPr lang="en-GB"/>
          </a:p>
        </p:txBody>
      </p:sp>
    </p:spTree>
    <p:extLst>
      <p:ext uri="{BB962C8B-B14F-4D97-AF65-F5344CB8AC3E}">
        <p14:creationId xmlns:p14="http://schemas.microsoft.com/office/powerpoint/2010/main" val="287496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Additional business support offer from Economic Development / brokerage etc.</a:t>
            </a:r>
          </a:p>
          <a:p>
            <a:endParaRPr lang="en-GB" dirty="0"/>
          </a:p>
        </p:txBody>
      </p:sp>
      <p:sp>
        <p:nvSpPr>
          <p:cNvPr id="4" name="Slide Number Placeholder 3"/>
          <p:cNvSpPr>
            <a:spLocks noGrp="1"/>
          </p:cNvSpPr>
          <p:nvPr>
            <p:ph type="sldNum" sz="quarter" idx="5"/>
          </p:nvPr>
        </p:nvSpPr>
        <p:spPr/>
        <p:txBody>
          <a:bodyPr/>
          <a:lstStyle/>
          <a:p>
            <a:fld id="{2633A6F5-F855-40CF-BAF6-BB47A882CC88}" type="slidenum">
              <a:rPr lang="en-GB" smtClean="0"/>
              <a:t>9</a:t>
            </a:fld>
            <a:endParaRPr lang="en-GB"/>
          </a:p>
        </p:txBody>
      </p:sp>
    </p:spTree>
    <p:extLst>
      <p:ext uri="{BB962C8B-B14F-4D97-AF65-F5344CB8AC3E}">
        <p14:creationId xmlns:p14="http://schemas.microsoft.com/office/powerpoint/2010/main" val="63657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32CC-3FC7-8A30-8198-3618DA6CC5E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4B704ED-1C3F-6D7E-1FDF-BF682303D7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E53A077-F84E-2227-8D0E-EC4736DF819F}"/>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80AFB092-FED4-0D6D-0334-7D5490C46B4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B51EEB-C047-CBF7-2B58-3BA3C0EF7359}"/>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1270007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E6B79-14DD-FF1D-91BC-0B38F696E124}"/>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C74487F-E131-B2D4-C44B-C915ACC03F8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4D487B5-AFED-2496-2981-670175E46B3A}"/>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ABABA62F-7172-87EA-E41B-4F87F37AB3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33F74C5-FC71-025F-8FB4-E683019C4551}"/>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3399737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6A65B6-88D9-C59F-E487-8FE0C523A5F6}"/>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3461D9A-1AA3-F4D4-C576-ADA2C597F3E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05FB7F8-E85D-C932-5C3D-BD750C361322}"/>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4F703FDC-E25F-3DB3-048E-189C955A8A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0D42B9-77B2-EE90-2F3F-E9BAD2670C17}"/>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215655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11900-0C24-3D91-9CC5-0298A573711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77BB987-DE18-AFE7-31C8-C8A576A0349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BF35F19-F0D7-0573-2F99-B1600EF71211}"/>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36097CD4-9F2A-5E65-C029-14B8198D25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B8921-7190-DD50-2627-B9B7AC0D7293}"/>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3999765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0BC3-9BC5-4634-148E-43B8877C05C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DD6F755-93AF-376F-9CBA-FF41E6A5CC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B63B9740-7023-F779-6D56-D45A385BE62B}"/>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E2785744-0FF7-B160-F63A-5EC533DEF0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C0106F-F6ED-B8F6-A120-74C9DBA9FC76}"/>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26266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2288C-1898-143D-E46A-3AFAA91DCB2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931B169-E56B-A5CB-3EAD-4351D72DAF8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C098F37-70D1-8D2B-31CB-7ABE1566DBE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192C1EFC-25E6-66D4-7465-BA81EEA932E0}"/>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6" name="Footer Placeholder 5">
            <a:extLst>
              <a:ext uri="{FF2B5EF4-FFF2-40B4-BE49-F238E27FC236}">
                <a16:creationId xmlns:a16="http://schemas.microsoft.com/office/drawing/2014/main" id="{7618ADF9-BEF3-0FB3-EA21-8AE5AE0988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B82DB4-3AFB-2F00-1581-EB14376ED84E}"/>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113804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22A1B-C23A-CCE3-0C4B-FB8059B247EF}"/>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23470D1-B886-3FC3-C84D-E0D6BDB78E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CADCB77-DAED-7940-262C-BB21B1820E6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B590224-E465-1787-3122-7F45128519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5F46731-1ACE-7D52-CC4B-C805EE3FB3B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B26F39B-3F8A-0095-AAF3-4619B16A8D50}"/>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8" name="Footer Placeholder 7">
            <a:extLst>
              <a:ext uri="{FF2B5EF4-FFF2-40B4-BE49-F238E27FC236}">
                <a16:creationId xmlns:a16="http://schemas.microsoft.com/office/drawing/2014/main" id="{E1593340-0A76-9C83-BBF1-F93091A14F7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8D0DC9-B89D-3B79-ED61-983A7D1B1BAF}"/>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369066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05423-2F28-4D54-4F89-BE75AA4B6A00}"/>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D502AFF-07B7-C735-9286-21801877D855}"/>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4" name="Footer Placeholder 3">
            <a:extLst>
              <a:ext uri="{FF2B5EF4-FFF2-40B4-BE49-F238E27FC236}">
                <a16:creationId xmlns:a16="http://schemas.microsoft.com/office/drawing/2014/main" id="{A84123D5-DC5B-94D1-2F1C-7F8C83A044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1A8D0C-24E6-D148-0A6C-3DE393DCFB11}"/>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185246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7F0BF3-941E-D98A-D71B-E23782E4089F}"/>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3" name="Footer Placeholder 2">
            <a:extLst>
              <a:ext uri="{FF2B5EF4-FFF2-40B4-BE49-F238E27FC236}">
                <a16:creationId xmlns:a16="http://schemas.microsoft.com/office/drawing/2014/main" id="{0F8E0244-7C9C-2955-AE72-92D5628726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6211A64-A365-9FF9-4269-EB9502D4DA25}"/>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2368154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F8060-E52E-BC8F-F802-9A96231D025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26EB5EE-7938-61AE-6140-2B5EE617E4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F2D3B6F1-699C-9DFA-C49E-556B5C5987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601EBEF-8026-E7B6-7F69-F2B478726CFC}"/>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6" name="Footer Placeholder 5">
            <a:extLst>
              <a:ext uri="{FF2B5EF4-FFF2-40B4-BE49-F238E27FC236}">
                <a16:creationId xmlns:a16="http://schemas.microsoft.com/office/drawing/2014/main" id="{3EB46EF2-A771-D21A-D5D6-354EA2036D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F62E531-DAEA-C9F2-7B8E-9EB0DFDDA6E6}"/>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61835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A12AA-D838-C9D1-2B8C-92818F7CD6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C4E4A7D-FAAA-7518-7FDB-4F7748D65B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FE8C8F-C236-9051-C355-E1FE8A8D2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405171-882B-871B-25E1-83C21EA019CF}"/>
              </a:ext>
            </a:extLst>
          </p:cNvPr>
          <p:cNvSpPr>
            <a:spLocks noGrp="1"/>
          </p:cNvSpPr>
          <p:nvPr>
            <p:ph type="dt" sz="half" idx="10"/>
          </p:nvPr>
        </p:nvSpPr>
        <p:spPr/>
        <p:txBody>
          <a:bodyPr/>
          <a:lstStyle/>
          <a:p>
            <a:fld id="{1D4AD1B2-1619-43D5-BB15-DA3462C0EA8C}" type="datetimeFigureOut">
              <a:rPr lang="en-GB" smtClean="0"/>
              <a:t>09/09/2024</a:t>
            </a:fld>
            <a:endParaRPr lang="en-GB"/>
          </a:p>
        </p:txBody>
      </p:sp>
      <p:sp>
        <p:nvSpPr>
          <p:cNvPr id="6" name="Footer Placeholder 5">
            <a:extLst>
              <a:ext uri="{FF2B5EF4-FFF2-40B4-BE49-F238E27FC236}">
                <a16:creationId xmlns:a16="http://schemas.microsoft.com/office/drawing/2014/main" id="{F8B98958-807D-48CA-148E-C776D1BFC6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E5E27F-9141-0087-2C09-6EB64E9EF2C4}"/>
              </a:ext>
            </a:extLst>
          </p:cNvPr>
          <p:cNvSpPr>
            <a:spLocks noGrp="1"/>
          </p:cNvSpPr>
          <p:nvPr>
            <p:ph type="sldNum" sz="quarter" idx="12"/>
          </p:nvPr>
        </p:nvSpPr>
        <p:spPr/>
        <p:txBody>
          <a:bodyPr/>
          <a:lstStyle/>
          <a:p>
            <a:fld id="{0566E234-D2B4-4909-8C1A-90ACC6F2812C}" type="slidenum">
              <a:rPr lang="en-GB" smtClean="0"/>
              <a:t>‹#›</a:t>
            </a:fld>
            <a:endParaRPr lang="en-GB"/>
          </a:p>
        </p:txBody>
      </p:sp>
    </p:spTree>
    <p:extLst>
      <p:ext uri="{BB962C8B-B14F-4D97-AF65-F5344CB8AC3E}">
        <p14:creationId xmlns:p14="http://schemas.microsoft.com/office/powerpoint/2010/main" val="453759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03ACE2-17A7-574B-CCF8-412002E2CF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7114C683-0042-F711-4DB8-3264C2972B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BB4E5E5-E942-AECA-23A1-F098D304E4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4AD1B2-1619-43D5-BB15-DA3462C0EA8C}" type="datetimeFigureOut">
              <a:rPr lang="en-GB" smtClean="0"/>
              <a:t>09/09/2024</a:t>
            </a:fld>
            <a:endParaRPr lang="en-GB"/>
          </a:p>
        </p:txBody>
      </p:sp>
      <p:sp>
        <p:nvSpPr>
          <p:cNvPr id="5" name="Footer Placeholder 4">
            <a:extLst>
              <a:ext uri="{FF2B5EF4-FFF2-40B4-BE49-F238E27FC236}">
                <a16:creationId xmlns:a16="http://schemas.microsoft.com/office/drawing/2014/main" id="{30928660-848A-2BE4-A6C8-41ED88F27D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31833DC-B2EF-DF2A-04D3-3124B26E24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66E234-D2B4-4909-8C1A-90ACC6F2812C}" type="slidenum">
              <a:rPr lang="en-GB" smtClean="0"/>
              <a:t>‹#›</a:t>
            </a:fld>
            <a:endParaRPr lang="en-GB"/>
          </a:p>
        </p:txBody>
      </p:sp>
      <p:sp>
        <p:nvSpPr>
          <p:cNvPr id="8" name="TextBox 7">
            <a:extLst>
              <a:ext uri="{FF2B5EF4-FFF2-40B4-BE49-F238E27FC236}">
                <a16:creationId xmlns:a16="http://schemas.microsoft.com/office/drawing/2014/main" id="{44F1D111-5ABB-CEFF-55D3-EC4FDAF4D74F}"/>
              </a:ext>
            </a:extLst>
          </p:cNvPr>
          <p:cNvSpPr txBox="1"/>
          <p:nvPr userDrawn="1">
            <p:extLst>
              <p:ext uri="{1162E1C5-73C7-4A58-AE30-91384D911F3F}">
                <p184:classification xmlns:p184="http://schemas.microsoft.com/office/powerpoint/2018/4/main" val="ftr"/>
              </p:ext>
            </p:extLst>
          </p:nvPr>
        </p:nvSpPr>
        <p:spPr>
          <a:xfrm>
            <a:off x="5865813" y="6642100"/>
            <a:ext cx="488950" cy="152400"/>
          </a:xfrm>
          <a:prstGeom prst="rect">
            <a:avLst/>
          </a:prstGeom>
        </p:spPr>
        <p:txBody>
          <a:bodyPr horzOverflow="overflow" lIns="0" tIns="0" rIns="0" bIns="0">
            <a:spAutoFit/>
          </a:bodyPr>
          <a:lstStyle/>
          <a:p>
            <a:pPr algn="l"/>
            <a:r>
              <a:rPr lang="en-GB" sz="1000">
                <a:solidFill>
                  <a:srgbClr val="FF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3278853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019BCB74-E6C1-6002-7BD6-D82A82D6521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43467" y="2648028"/>
            <a:ext cx="5294716" cy="1561941"/>
          </a:xfrm>
          <a:prstGeom prst="rect">
            <a:avLst/>
          </a:prstGeom>
          <a:noFill/>
          <a:extLst>
            <a:ext uri="{909E8E84-426E-40DD-AFC4-6F175D3DCCD1}">
              <a14:hiddenFill xmlns:a14="http://schemas.microsoft.com/office/drawing/2010/main">
                <a:solidFill>
                  <a:srgbClr val="FFFFFF"/>
                </a:solidFill>
              </a14:hiddenFill>
            </a:ext>
          </a:extLst>
        </p:spPr>
      </p:pic>
      <p:cxnSp>
        <p:nvCxnSpPr>
          <p:cNvPr id="1035" name="Straight Connector 1034">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5" name="Picture 4" descr="A close-up of a logo&#10;&#10;Description automatically generated">
            <a:extLst>
              <a:ext uri="{FF2B5EF4-FFF2-40B4-BE49-F238E27FC236}">
                <a16:creationId xmlns:a16="http://schemas.microsoft.com/office/drawing/2014/main" id="{C435B1BF-FBEE-BE3B-7CDC-14CD87688425}"/>
              </a:ext>
            </a:extLst>
          </p:cNvPr>
          <p:cNvPicPr>
            <a:picLocks noChangeAspect="1"/>
          </p:cNvPicPr>
          <p:nvPr/>
        </p:nvPicPr>
        <p:blipFill rotWithShape="1">
          <a:blip r:embed="rId3">
            <a:extLst>
              <a:ext uri="{28A0092B-C50C-407E-A947-70E740481C1C}">
                <a14:useLocalDpi xmlns:a14="http://schemas.microsoft.com/office/drawing/2010/main" val="0"/>
              </a:ext>
            </a:extLst>
          </a:blip>
          <a:srcRect r="2500" b="81481"/>
          <a:stretch/>
        </p:blipFill>
        <p:spPr>
          <a:xfrm>
            <a:off x="6253817" y="3146156"/>
            <a:ext cx="5294715" cy="565688"/>
          </a:xfrm>
          <a:prstGeom prst="rect">
            <a:avLst/>
          </a:prstGeom>
        </p:spPr>
      </p:pic>
    </p:spTree>
    <p:extLst>
      <p:ext uri="{BB962C8B-B14F-4D97-AF65-F5344CB8AC3E}">
        <p14:creationId xmlns:p14="http://schemas.microsoft.com/office/powerpoint/2010/main" val="1724980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7DF51E0E-F9D1-75FA-E498-BC6330AE0EE0}"/>
              </a:ext>
            </a:extLst>
          </p:cNvPr>
          <p:cNvSpPr>
            <a:spLocks noGrp="1"/>
          </p:cNvSpPr>
          <p:nvPr>
            <p:ph type="title"/>
          </p:nvPr>
        </p:nvSpPr>
        <p:spPr>
          <a:xfrm>
            <a:off x="753925" y="1321056"/>
            <a:ext cx="10684151" cy="1991979"/>
          </a:xfrm>
        </p:spPr>
        <p:txBody>
          <a:bodyPr vert="horz" lIns="91440" tIns="45720" rIns="91440" bIns="45720" rtlCol="0" anchor="b">
            <a:normAutofit/>
          </a:bodyPr>
          <a:lstStyle/>
          <a:p>
            <a:pPr algn="ctr"/>
            <a:r>
              <a:rPr lang="en-US" sz="5200" kern="1200" dirty="0">
                <a:latin typeface="+mj-lt"/>
                <a:ea typeface="+mj-ea"/>
                <a:cs typeface="+mj-cs"/>
              </a:rPr>
              <a:t>Welcome</a:t>
            </a:r>
          </a:p>
        </p:txBody>
      </p:sp>
      <p:grpSp>
        <p:nvGrpSpPr>
          <p:cNvPr id="50" name="Group 49">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51" name="Freeform: Shape 50">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57" name="Freeform: Shape 56">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9799258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8193DFCD-69E0-3414-7A56-BECF9EA0BDF4}"/>
              </a:ext>
            </a:extLst>
          </p:cNvPr>
          <p:cNvSpPr>
            <a:spLocks noGrp="1"/>
          </p:cNvSpPr>
          <p:nvPr>
            <p:ph type="title"/>
          </p:nvPr>
        </p:nvSpPr>
        <p:spPr>
          <a:xfrm>
            <a:off x="753771" y="2307121"/>
            <a:ext cx="10684151" cy="1991979"/>
          </a:xfrm>
        </p:spPr>
        <p:txBody>
          <a:bodyPr vert="horz" lIns="91440" tIns="45720" rIns="91440" bIns="45720" rtlCol="0" anchor="b">
            <a:normAutofit fontScale="90000"/>
          </a:bodyPr>
          <a:lstStyle/>
          <a:p>
            <a:pPr algn="ctr"/>
            <a:r>
              <a:rPr lang="en-US" sz="5800" kern="1200" dirty="0">
                <a:latin typeface="+mj-lt"/>
                <a:ea typeface="+mj-ea"/>
                <a:cs typeface="+mj-cs"/>
              </a:rPr>
              <a:t>Purpose</a:t>
            </a:r>
            <a:br>
              <a:rPr lang="en-US" sz="2500" kern="1200" dirty="0">
                <a:solidFill>
                  <a:schemeClr val="tx2"/>
                </a:solidFill>
                <a:latin typeface="+mj-lt"/>
                <a:ea typeface="+mj-ea"/>
                <a:cs typeface="+mj-cs"/>
              </a:rPr>
            </a:br>
            <a:br>
              <a:rPr lang="en-US" sz="2500" kern="1200" dirty="0">
                <a:solidFill>
                  <a:schemeClr val="tx2"/>
                </a:solidFill>
                <a:latin typeface="+mj-lt"/>
                <a:ea typeface="+mj-ea"/>
                <a:cs typeface="+mj-cs"/>
              </a:rPr>
            </a:br>
            <a:br>
              <a:rPr lang="en-US" sz="2500" kern="1200" dirty="0">
                <a:solidFill>
                  <a:schemeClr val="tx2"/>
                </a:solidFill>
                <a:latin typeface="+mj-lt"/>
                <a:ea typeface="+mj-ea"/>
                <a:cs typeface="+mj-cs"/>
              </a:rPr>
            </a:br>
            <a:r>
              <a:rPr lang="en-US" sz="3100" i="1" kern="1200" dirty="0">
                <a:latin typeface="+mj-lt"/>
                <a:ea typeface="+mj-ea"/>
                <a:cs typeface="+mj-cs"/>
              </a:rPr>
              <a:t>Bentham Business Boost </a:t>
            </a:r>
            <a:r>
              <a:rPr lang="en-US" sz="3100" i="1" kern="1200" dirty="0">
                <a:effectLst/>
                <a:latin typeface="+mj-lt"/>
                <a:ea typeface="+mj-ea"/>
                <a:cs typeface="+mj-cs"/>
              </a:rPr>
              <a:t>has received £20,000 from the UK Government through the UK Shared Prosperity Fund, administered through North Yorkshire Council.</a:t>
            </a:r>
            <a:endParaRPr lang="en-US" sz="2500" i="1" kern="1200" dirty="0">
              <a:latin typeface="+mj-lt"/>
              <a:ea typeface="+mj-ea"/>
              <a:cs typeface="+mj-cs"/>
            </a:endParaRPr>
          </a:p>
        </p:txBody>
      </p:sp>
      <p:grpSp>
        <p:nvGrpSpPr>
          <p:cNvPr id="31" name="Group 30">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32" name="Freeform: Shape 31">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38" name="Freeform: Shape 37">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1046439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A9B10331-0C1A-7D29-70C9-DDDDC6ACAB16}"/>
              </a:ext>
            </a:extLst>
          </p:cNvPr>
          <p:cNvSpPr>
            <a:spLocks noGrp="1"/>
          </p:cNvSpPr>
          <p:nvPr>
            <p:ph type="title"/>
          </p:nvPr>
        </p:nvSpPr>
        <p:spPr>
          <a:xfrm>
            <a:off x="753925" y="1321056"/>
            <a:ext cx="10684151" cy="1991979"/>
          </a:xfrm>
        </p:spPr>
        <p:txBody>
          <a:bodyPr vert="horz" lIns="91440" tIns="45720" rIns="91440" bIns="45720" rtlCol="0" anchor="b">
            <a:normAutofit fontScale="90000"/>
          </a:bodyPr>
          <a:lstStyle/>
          <a:p>
            <a:pPr algn="ctr"/>
            <a:r>
              <a:rPr lang="en-US" sz="5200" b="1" kern="1200" dirty="0">
                <a:latin typeface="+mj-lt"/>
                <a:ea typeface="+mj-ea"/>
                <a:cs typeface="+mj-cs"/>
              </a:rPr>
              <a:t>Question: </a:t>
            </a:r>
            <a:r>
              <a:rPr lang="en-US" sz="5200" kern="1200" dirty="0">
                <a:latin typeface="+mj-lt"/>
                <a:ea typeface="+mj-ea"/>
                <a:cs typeface="+mj-cs"/>
              </a:rPr>
              <a:t>what are the opportunities for collaboration in Bentham?</a:t>
            </a:r>
            <a:br>
              <a:rPr lang="en-US" sz="5200" kern="1200" dirty="0">
                <a:latin typeface="+mj-lt"/>
                <a:ea typeface="+mj-ea"/>
                <a:cs typeface="+mj-cs"/>
              </a:rPr>
            </a:br>
            <a:br>
              <a:rPr lang="en-US" sz="5200" dirty="0"/>
            </a:br>
            <a:endParaRPr lang="en-US" sz="5200" kern="1200" dirty="0">
              <a:latin typeface="+mj-lt"/>
              <a:ea typeface="+mj-ea"/>
              <a:cs typeface="+mj-cs"/>
            </a:endParaRPr>
          </a:p>
        </p:txBody>
      </p:sp>
      <p:grpSp>
        <p:nvGrpSpPr>
          <p:cNvPr id="31" name="Group 30">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32" name="Freeform: Shape 31">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38" name="Freeform: Shape 37">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5297407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9B4A7EE9-9C12-F263-F7EF-AC0F729EBA2A}"/>
              </a:ext>
            </a:extLst>
          </p:cNvPr>
          <p:cNvSpPr>
            <a:spLocks noGrp="1"/>
          </p:cNvSpPr>
          <p:nvPr>
            <p:ph type="title"/>
          </p:nvPr>
        </p:nvSpPr>
        <p:spPr>
          <a:xfrm>
            <a:off x="1179226" y="1280679"/>
            <a:ext cx="9833548" cy="1325563"/>
          </a:xfrm>
        </p:spPr>
        <p:txBody>
          <a:bodyPr anchor="b">
            <a:noAutofit/>
          </a:bodyPr>
          <a:lstStyle/>
          <a:p>
            <a:pPr algn="ctr"/>
            <a:r>
              <a:rPr lang="en-GB" sz="5200" dirty="0"/>
              <a:t>Bentham Business Boost programme activity</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6" name="Content Placeholder 2">
            <a:extLst>
              <a:ext uri="{FF2B5EF4-FFF2-40B4-BE49-F238E27FC236}">
                <a16:creationId xmlns:a16="http://schemas.microsoft.com/office/drawing/2014/main" id="{048840D6-D1F9-F6A7-BC7B-92093895D6FC}"/>
              </a:ext>
            </a:extLst>
          </p:cNvPr>
          <p:cNvGraphicFramePr>
            <a:graphicFrameLocks/>
          </p:cNvGraphicFramePr>
          <p:nvPr>
            <p:extLst>
              <p:ext uri="{D42A27DB-BD31-4B8C-83A1-F6EECF244321}">
                <p14:modId xmlns:p14="http://schemas.microsoft.com/office/powerpoint/2010/main" val="180906987"/>
              </p:ext>
            </p:extLst>
          </p:nvPr>
        </p:nvGraphicFramePr>
        <p:xfrm>
          <a:off x="990600" y="19780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5215760"/>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93A9DE21-D97F-1DA8-1E78-8B89C67DDF55}"/>
              </a:ext>
            </a:extLst>
          </p:cNvPr>
          <p:cNvSpPr>
            <a:spLocks noGrp="1"/>
          </p:cNvSpPr>
          <p:nvPr>
            <p:ph type="title"/>
          </p:nvPr>
        </p:nvSpPr>
        <p:spPr>
          <a:xfrm>
            <a:off x="806043" y="1269297"/>
            <a:ext cx="10579608" cy="1188720"/>
          </a:xfrm>
        </p:spPr>
        <p:txBody>
          <a:bodyPr>
            <a:noAutofit/>
          </a:bodyPr>
          <a:lstStyle/>
          <a:p>
            <a:pPr algn="ctr"/>
            <a:r>
              <a:rPr lang="en-GB" sz="5200" dirty="0"/>
              <a:t>Free online webinars delivered by Google Digital Garage</a:t>
            </a:r>
          </a:p>
        </p:txBody>
      </p:sp>
      <p:grpSp>
        <p:nvGrpSpPr>
          <p:cNvPr id="30" name="Group 29">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31" name="Freeform: Shape 30">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37" name="Freeform: Shape 36">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0" name="Freeform: Shape 39">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2" name="Content Placeholder 2">
            <a:extLst>
              <a:ext uri="{FF2B5EF4-FFF2-40B4-BE49-F238E27FC236}">
                <a16:creationId xmlns:a16="http://schemas.microsoft.com/office/drawing/2014/main" id="{8D890E47-D8D5-E7DF-DBB3-794BF801FF52}"/>
              </a:ext>
            </a:extLst>
          </p:cNvPr>
          <p:cNvGraphicFramePr>
            <a:graphicFrameLocks noGrp="1"/>
          </p:cNvGraphicFramePr>
          <p:nvPr>
            <p:ph idx="1"/>
            <p:extLst>
              <p:ext uri="{D42A27DB-BD31-4B8C-83A1-F6EECF244321}">
                <p14:modId xmlns:p14="http://schemas.microsoft.com/office/powerpoint/2010/main" val="3776069556"/>
              </p:ext>
            </p:extLst>
          </p:nvPr>
        </p:nvGraphicFramePr>
        <p:xfrm>
          <a:off x="1036320" y="2560320"/>
          <a:ext cx="10119360" cy="356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0068954"/>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345A976A-8DE3-4B67-B94B-2044FDD128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6EAAA1B9-2DDB-49C9-A037-A523D2F13C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C9BB768E-3722-7F95-790A-3CC7630496B0}"/>
              </a:ext>
            </a:extLst>
          </p:cNvPr>
          <p:cNvSpPr>
            <a:spLocks noGrp="1"/>
          </p:cNvSpPr>
          <p:nvPr>
            <p:ph type="title"/>
          </p:nvPr>
        </p:nvSpPr>
        <p:spPr>
          <a:xfrm>
            <a:off x="806043" y="1133807"/>
            <a:ext cx="10579608" cy="1188720"/>
          </a:xfrm>
        </p:spPr>
        <p:txBody>
          <a:bodyPr>
            <a:noAutofit/>
          </a:bodyPr>
          <a:lstStyle/>
          <a:p>
            <a:r>
              <a:rPr lang="en-GB" sz="5200" b="1" dirty="0"/>
              <a:t>Question: </a:t>
            </a:r>
            <a:r>
              <a:rPr lang="en-GB" sz="5200" dirty="0"/>
              <a:t>what other training would be useful?</a:t>
            </a:r>
          </a:p>
        </p:txBody>
      </p:sp>
      <p:grpSp>
        <p:nvGrpSpPr>
          <p:cNvPr id="30" name="Group 29">
            <a:extLst>
              <a:ext uri="{FF2B5EF4-FFF2-40B4-BE49-F238E27FC236}">
                <a16:creationId xmlns:a16="http://schemas.microsoft.com/office/drawing/2014/main" id="{76566969-F813-4CC5-B3E9-363D85B55C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881264" y="-5116"/>
            <a:ext cx="3318648" cy="2490264"/>
            <a:chOff x="-305" y="-1"/>
            <a:chExt cx="3832880" cy="2876136"/>
          </a:xfrm>
        </p:grpSpPr>
        <p:sp>
          <p:nvSpPr>
            <p:cNvPr id="31" name="Freeform: Shape 30">
              <a:extLst>
                <a:ext uri="{FF2B5EF4-FFF2-40B4-BE49-F238E27FC236}">
                  <a16:creationId xmlns:a16="http://schemas.microsoft.com/office/drawing/2014/main" id="{AF8CF66C-45E2-456B-92B0-9E97A331D1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5D590E-D70D-4D25-B853-D5208F2AA3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231501E-3F84-4705-A001-13995FA688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552617E4-47FD-4C38-8F70-93BF9B125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0217D733-97B6-4C43-AF0C-5E3CB0EA132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07887"/>
            <a:ext cx="2605762" cy="2252847"/>
            <a:chOff x="-305" y="-4155"/>
            <a:chExt cx="2514948" cy="2174333"/>
          </a:xfrm>
        </p:grpSpPr>
        <p:sp>
          <p:nvSpPr>
            <p:cNvPr id="37" name="Freeform: Shape 36">
              <a:extLst>
                <a:ext uri="{FF2B5EF4-FFF2-40B4-BE49-F238E27FC236}">
                  <a16:creationId xmlns:a16="http://schemas.microsoft.com/office/drawing/2014/main" id="{FD288266-7E76-4D4A-BAAC-E233FA013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B697F88A-8624-4BA2-AF06-E6C3A52F03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8CA77163-C052-481C-9DCF-68C23ACAB3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40" name="Freeform: Shape 39">
              <a:extLst>
                <a:ext uri="{FF2B5EF4-FFF2-40B4-BE49-F238E27FC236}">
                  <a16:creationId xmlns:a16="http://schemas.microsoft.com/office/drawing/2014/main" id="{02B425B5-0A0E-4B85-B718-E5DA73431A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2" name="Content Placeholder 2">
            <a:extLst>
              <a:ext uri="{FF2B5EF4-FFF2-40B4-BE49-F238E27FC236}">
                <a16:creationId xmlns:a16="http://schemas.microsoft.com/office/drawing/2014/main" id="{D1E88F55-23AF-935D-0256-3B24F5BE463F}"/>
              </a:ext>
            </a:extLst>
          </p:cNvPr>
          <p:cNvGraphicFramePr>
            <a:graphicFrameLocks noGrp="1"/>
          </p:cNvGraphicFramePr>
          <p:nvPr>
            <p:ph idx="1"/>
            <p:extLst>
              <p:ext uri="{D42A27DB-BD31-4B8C-83A1-F6EECF244321}">
                <p14:modId xmlns:p14="http://schemas.microsoft.com/office/powerpoint/2010/main" val="2293958875"/>
              </p:ext>
            </p:extLst>
          </p:nvPr>
        </p:nvGraphicFramePr>
        <p:xfrm>
          <a:off x="1036320" y="2560320"/>
          <a:ext cx="10119360" cy="3566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7969724"/>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038248A-211C-4EEC-8401-C761B929FB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30A849F-66D9-40C8-BEC8-35AFF8F45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858765A9-AD16-32AA-F1E8-973B43C21736}"/>
              </a:ext>
            </a:extLst>
          </p:cNvPr>
          <p:cNvSpPr>
            <a:spLocks noGrp="1"/>
          </p:cNvSpPr>
          <p:nvPr>
            <p:ph type="title"/>
          </p:nvPr>
        </p:nvSpPr>
        <p:spPr>
          <a:xfrm>
            <a:off x="974274" y="1280679"/>
            <a:ext cx="3860962" cy="2750994"/>
          </a:xfrm>
        </p:spPr>
        <p:txBody>
          <a:bodyPr anchor="b">
            <a:normAutofit/>
          </a:bodyPr>
          <a:lstStyle/>
          <a:p>
            <a:pPr algn="ctr"/>
            <a:r>
              <a:rPr lang="en-GB" sz="5200" dirty="0"/>
              <a:t>Shop front improvement grants</a:t>
            </a:r>
          </a:p>
        </p:txBody>
      </p:sp>
      <p:grpSp>
        <p:nvGrpSpPr>
          <p:cNvPr id="12" name="Group 11">
            <a:extLst>
              <a:ext uri="{FF2B5EF4-FFF2-40B4-BE49-F238E27FC236}">
                <a16:creationId xmlns:a16="http://schemas.microsoft.com/office/drawing/2014/main" id="{04542298-A2B1-480F-A11C-A40EDD19B8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89890" y="0"/>
            <a:ext cx="3902110" cy="2382977"/>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74AEB45E-B965-46A0-8557-C646B5011B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21A22C7-11AD-44B0-9BF7-6E3A45821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87049D82-B7F3-4192-8337-4BDB16955E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4A7FAD9-577C-4D2E-A3B5-C6D0A39D4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2A5C9C35-2375-49EB-B99C-17C87D42FE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flipH="1">
            <a:off x="0" y="4682671"/>
            <a:ext cx="2898948" cy="2175328"/>
            <a:chOff x="-305" y="-1"/>
            <a:chExt cx="3832880" cy="2876136"/>
          </a:xfrm>
        </p:grpSpPr>
        <p:sp>
          <p:nvSpPr>
            <p:cNvPr id="19" name="Freeform: Shape 18">
              <a:extLst>
                <a:ext uri="{FF2B5EF4-FFF2-40B4-BE49-F238E27FC236}">
                  <a16:creationId xmlns:a16="http://schemas.microsoft.com/office/drawing/2014/main" id="{7BE7B8C5-3FC9-47E9-B555-AFCB849A4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615B6EFE-6DC2-4A72-AC12-BCCC3638A6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AE8C1B65-6799-4DD1-B262-01901DA126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3829674-8FAF-4E90-9FB7-C6CE17839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TextBox 3">
            <a:extLst>
              <a:ext uri="{FF2B5EF4-FFF2-40B4-BE49-F238E27FC236}">
                <a16:creationId xmlns:a16="http://schemas.microsoft.com/office/drawing/2014/main" id="{F1B2E757-6FD3-6F6B-DC58-7F92D3A3F836}"/>
              </a:ext>
            </a:extLst>
          </p:cNvPr>
          <p:cNvGraphicFramePr/>
          <p:nvPr>
            <p:extLst>
              <p:ext uri="{D42A27DB-BD31-4B8C-83A1-F6EECF244321}">
                <p14:modId xmlns:p14="http://schemas.microsoft.com/office/powerpoint/2010/main" val="2716982695"/>
              </p:ext>
            </p:extLst>
          </p:nvPr>
        </p:nvGraphicFramePr>
        <p:xfrm>
          <a:off x="5368169" y="601324"/>
          <a:ext cx="5849557" cy="56185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57374565"/>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A6836E-C603-43CB-9DA7-89D8E3FA3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96007DD-F9BF-4F0F-B8C6-C514B28419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 name="Title 1">
            <a:extLst>
              <a:ext uri="{FF2B5EF4-FFF2-40B4-BE49-F238E27FC236}">
                <a16:creationId xmlns:a16="http://schemas.microsoft.com/office/drawing/2014/main" id="{6BACA6B0-44CB-19B6-9B8E-4A96AE5FAC80}"/>
              </a:ext>
            </a:extLst>
          </p:cNvPr>
          <p:cNvSpPr>
            <a:spLocks noGrp="1"/>
          </p:cNvSpPr>
          <p:nvPr>
            <p:ph type="title"/>
          </p:nvPr>
        </p:nvSpPr>
        <p:spPr>
          <a:xfrm>
            <a:off x="753925" y="1321056"/>
            <a:ext cx="10684151" cy="1991979"/>
          </a:xfrm>
        </p:spPr>
        <p:txBody>
          <a:bodyPr vert="horz" lIns="91440" tIns="45720" rIns="91440" bIns="45720" rtlCol="0" anchor="b">
            <a:normAutofit fontScale="90000"/>
          </a:bodyPr>
          <a:lstStyle/>
          <a:p>
            <a:pPr algn="ctr"/>
            <a:r>
              <a:rPr lang="en-US" sz="5200" kern="1200" dirty="0">
                <a:latin typeface="+mj-lt"/>
                <a:ea typeface="+mj-ea"/>
                <a:cs typeface="+mj-cs"/>
              </a:rPr>
              <a:t>Any questions?</a:t>
            </a:r>
            <a:br>
              <a:rPr lang="en-US" sz="5200" kern="1200" dirty="0">
                <a:latin typeface="+mj-lt"/>
                <a:ea typeface="+mj-ea"/>
                <a:cs typeface="+mj-cs"/>
              </a:rPr>
            </a:br>
            <a:br>
              <a:rPr lang="en-US" sz="5200" kern="1200" dirty="0">
                <a:latin typeface="+mj-lt"/>
                <a:ea typeface="+mj-ea"/>
                <a:cs typeface="+mj-cs"/>
              </a:rPr>
            </a:br>
            <a:r>
              <a:rPr lang="en-US" sz="5200" kern="1200" dirty="0">
                <a:latin typeface="+mj-lt"/>
                <a:ea typeface="+mj-ea"/>
                <a:cs typeface="+mj-cs"/>
              </a:rPr>
              <a:t>Next Steps?</a:t>
            </a:r>
          </a:p>
        </p:txBody>
      </p:sp>
      <p:grpSp>
        <p:nvGrpSpPr>
          <p:cNvPr id="12" name="Group 11">
            <a:extLst>
              <a:ext uri="{FF2B5EF4-FFF2-40B4-BE49-F238E27FC236}">
                <a16:creationId xmlns:a16="http://schemas.microsoft.com/office/drawing/2014/main" id="{8A0FAFCA-5C96-453B-83B7-A9AEF7F189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867135" y="0"/>
            <a:ext cx="4324865" cy="2641149"/>
            <a:chOff x="6867015" y="-1"/>
            <a:chExt cx="5324985" cy="3251912"/>
          </a:xfrm>
          <a:solidFill>
            <a:schemeClr val="accent5">
              <a:alpha val="10000"/>
            </a:schemeClr>
          </a:solidFill>
        </p:grpSpPr>
        <p:sp>
          <p:nvSpPr>
            <p:cNvPr id="13" name="Freeform: Shape 12">
              <a:extLst>
                <a:ext uri="{FF2B5EF4-FFF2-40B4-BE49-F238E27FC236}">
                  <a16:creationId xmlns:a16="http://schemas.microsoft.com/office/drawing/2014/main" id="{4A0F84AE-A24D-4353-B1BA-BD80DAA385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67015" y="-1"/>
              <a:ext cx="5324985" cy="3251912"/>
            </a:xfrm>
            <a:custGeom>
              <a:avLst/>
              <a:gdLst>
                <a:gd name="connsiteX0" fmla="*/ 0 w 5324985"/>
                <a:gd name="connsiteY0" fmla="*/ 0 h 3251912"/>
                <a:gd name="connsiteX1" fmla="*/ 36826 w 5324985"/>
                <a:gd name="connsiteY1" fmla="*/ 0 h 3251912"/>
                <a:gd name="connsiteX2" fmla="*/ 45003 w 5324985"/>
                <a:gd name="connsiteY2" fmla="*/ 152909 h 3251912"/>
                <a:gd name="connsiteX3" fmla="*/ 68956 w 5324985"/>
                <a:gd name="connsiteY3" fmla="*/ 308600 h 3251912"/>
                <a:gd name="connsiteX4" fmla="*/ 167774 w 5324985"/>
                <a:gd name="connsiteY4" fmla="*/ 607968 h 3251912"/>
                <a:gd name="connsiteX5" fmla="*/ 201857 w 5324985"/>
                <a:gd name="connsiteY5" fmla="*/ 679539 h 3251912"/>
                <a:gd name="connsiteX6" fmla="*/ 239741 w 5324985"/>
                <a:gd name="connsiteY6" fmla="*/ 749488 h 3251912"/>
                <a:gd name="connsiteX7" fmla="*/ 323724 w 5324985"/>
                <a:gd name="connsiteY7" fmla="*/ 885101 h 3251912"/>
                <a:gd name="connsiteX8" fmla="*/ 416412 w 5324985"/>
                <a:gd name="connsiteY8" fmla="*/ 1016081 h 3251912"/>
                <a:gd name="connsiteX9" fmla="*/ 515719 w 5324985"/>
                <a:gd name="connsiteY9" fmla="*/ 1143356 h 3251912"/>
                <a:gd name="connsiteX10" fmla="*/ 722427 w 5324985"/>
                <a:gd name="connsiteY10" fmla="*/ 1395127 h 3251912"/>
                <a:gd name="connsiteX11" fmla="*/ 825780 w 5324985"/>
                <a:gd name="connsiteY11" fmla="*/ 1522749 h 3251912"/>
                <a:gd name="connsiteX12" fmla="*/ 926314 w 5324985"/>
                <a:gd name="connsiteY12" fmla="*/ 1651992 h 3251912"/>
                <a:gd name="connsiteX13" fmla="*/ 1026848 w 5324985"/>
                <a:gd name="connsiteY13" fmla="*/ 1776836 h 3251912"/>
                <a:gd name="connsiteX14" fmla="*/ 1131918 w 5324985"/>
                <a:gd name="connsiteY14" fmla="*/ 1897393 h 3251912"/>
                <a:gd name="connsiteX15" fmla="*/ 1354688 w 5324985"/>
                <a:gd name="connsiteY15" fmla="*/ 2124728 h 3251912"/>
                <a:gd name="connsiteX16" fmla="*/ 1855027 w 5324985"/>
                <a:gd name="connsiteY16" fmla="*/ 2504236 h 3251912"/>
                <a:gd name="connsiteX17" fmla="*/ 2131618 w 5324985"/>
                <a:gd name="connsiteY17" fmla="*/ 2646913 h 3251912"/>
                <a:gd name="connsiteX18" fmla="*/ 2423534 w 5324985"/>
                <a:gd name="connsiteY18" fmla="*/ 2754732 h 3251912"/>
                <a:gd name="connsiteX19" fmla="*/ 2727588 w 5324985"/>
                <a:gd name="connsiteY19" fmla="*/ 2829197 h 3251912"/>
                <a:gd name="connsiteX20" fmla="*/ 3041083 w 5324985"/>
                <a:gd name="connsiteY20" fmla="*/ 2870890 h 3251912"/>
                <a:gd name="connsiteX21" fmla="*/ 3360340 w 5324985"/>
                <a:gd name="connsiteY21" fmla="*/ 2883976 h 3251912"/>
                <a:gd name="connsiteX22" fmla="*/ 3439663 w 5324985"/>
                <a:gd name="connsiteY22" fmla="*/ 2883396 h 3251912"/>
                <a:gd name="connsiteX23" fmla="*/ 3478529 w 5324985"/>
                <a:gd name="connsiteY23" fmla="*/ 2882471 h 3251912"/>
                <a:gd name="connsiteX24" fmla="*/ 3517271 w 5324985"/>
                <a:gd name="connsiteY24" fmla="*/ 2880616 h 3251912"/>
                <a:gd name="connsiteX25" fmla="*/ 3671260 w 5324985"/>
                <a:gd name="connsiteY25" fmla="*/ 2867878 h 3251912"/>
                <a:gd name="connsiteX26" fmla="*/ 4265268 w 5324985"/>
                <a:gd name="connsiteY26" fmla="*/ 2716283 h 3251912"/>
                <a:gd name="connsiteX27" fmla="*/ 4546395 w 5324985"/>
                <a:gd name="connsiteY27" fmla="*/ 2584724 h 3251912"/>
                <a:gd name="connsiteX28" fmla="*/ 4817837 w 5324985"/>
                <a:gd name="connsiteY28" fmla="*/ 2424674 h 3251912"/>
                <a:gd name="connsiteX29" fmla="*/ 5081677 w 5324985"/>
                <a:gd name="connsiteY29" fmla="*/ 2243548 h 3251912"/>
                <a:gd name="connsiteX30" fmla="*/ 5211881 w 5324985"/>
                <a:gd name="connsiteY30" fmla="*/ 2147658 h 3251912"/>
                <a:gd name="connsiteX31" fmla="*/ 5324985 w 5324985"/>
                <a:gd name="connsiteY31" fmla="*/ 2062128 h 3251912"/>
                <a:gd name="connsiteX32" fmla="*/ 5324985 w 5324985"/>
                <a:gd name="connsiteY32" fmla="*/ 2514993 h 3251912"/>
                <a:gd name="connsiteX33" fmla="*/ 5314867 w 5324985"/>
                <a:gd name="connsiteY33" fmla="*/ 2522881 h 3251912"/>
                <a:gd name="connsiteX34" fmla="*/ 5038276 w 5324985"/>
                <a:gd name="connsiteY34" fmla="*/ 2722421 h 3251912"/>
                <a:gd name="connsiteX35" fmla="*/ 4741701 w 5324985"/>
                <a:gd name="connsiteY35" fmla="*/ 2904937 h 3251912"/>
                <a:gd name="connsiteX36" fmla="*/ 4420728 w 5324985"/>
                <a:gd name="connsiteY36" fmla="*/ 3058848 h 3251912"/>
                <a:gd name="connsiteX37" fmla="*/ 3717481 w 5324985"/>
                <a:gd name="connsiteY37" fmla="*/ 3237079 h 3251912"/>
                <a:gd name="connsiteX38" fmla="*/ 3535661 w 5324985"/>
                <a:gd name="connsiteY38" fmla="*/ 3249934 h 3251912"/>
                <a:gd name="connsiteX39" fmla="*/ 3490175 w 5324985"/>
                <a:gd name="connsiteY39" fmla="*/ 3251555 h 3251912"/>
                <a:gd name="connsiteX40" fmla="*/ 3444813 w 5324985"/>
                <a:gd name="connsiteY40" fmla="*/ 3251787 h 3251912"/>
                <a:gd name="connsiteX41" fmla="*/ 3355681 w 5324985"/>
                <a:gd name="connsiteY41" fmla="*/ 3250745 h 3251912"/>
                <a:gd name="connsiteX42" fmla="*/ 3179011 w 5324985"/>
                <a:gd name="connsiteY42" fmla="*/ 3243795 h 3251912"/>
                <a:gd name="connsiteX43" fmla="*/ 3002217 w 5324985"/>
                <a:gd name="connsiteY43" fmla="*/ 3227814 h 3251912"/>
                <a:gd name="connsiteX44" fmla="*/ 2650103 w 5324985"/>
                <a:gd name="connsiteY44" fmla="*/ 3170836 h 3251912"/>
                <a:gd name="connsiteX45" fmla="*/ 2305836 w 5324985"/>
                <a:gd name="connsiteY45" fmla="*/ 3072514 h 3251912"/>
                <a:gd name="connsiteX46" fmla="*/ 1978611 w 5324985"/>
                <a:gd name="connsiteY46" fmla="*/ 2929952 h 3251912"/>
                <a:gd name="connsiteX47" fmla="*/ 1678235 w 5324985"/>
                <a:gd name="connsiteY47" fmla="*/ 2744424 h 3251912"/>
                <a:gd name="connsiteX48" fmla="*/ 1175688 w 5324985"/>
                <a:gd name="connsiteY48" fmla="*/ 2277018 h 3251912"/>
                <a:gd name="connsiteX49" fmla="*/ 971310 w 5324985"/>
                <a:gd name="connsiteY49" fmla="*/ 2012044 h 3251912"/>
                <a:gd name="connsiteX50" fmla="*/ 790717 w 5324985"/>
                <a:gd name="connsiteY50" fmla="*/ 1735723 h 3251912"/>
                <a:gd name="connsiteX51" fmla="*/ 706488 w 5324985"/>
                <a:gd name="connsiteY51" fmla="*/ 1598604 h 3251912"/>
                <a:gd name="connsiteX52" fmla="*/ 618951 w 5324985"/>
                <a:gd name="connsiteY52" fmla="*/ 1463802 h 3251912"/>
                <a:gd name="connsiteX53" fmla="*/ 436273 w 5324985"/>
                <a:gd name="connsiteY53" fmla="*/ 1195355 h 3251912"/>
                <a:gd name="connsiteX54" fmla="*/ 346896 w 5324985"/>
                <a:gd name="connsiteY54" fmla="*/ 1058816 h 3251912"/>
                <a:gd name="connsiteX55" fmla="*/ 261809 w 5324985"/>
                <a:gd name="connsiteY55" fmla="*/ 919264 h 3251912"/>
                <a:gd name="connsiteX56" fmla="*/ 118487 w 5324985"/>
                <a:gd name="connsiteY56" fmla="*/ 626498 h 3251912"/>
                <a:gd name="connsiteX57" fmla="*/ 28130 w 5324985"/>
                <a:gd name="connsiteY57" fmla="*/ 315781 h 3251912"/>
                <a:gd name="connsiteX58" fmla="*/ 6751 w 5324985"/>
                <a:gd name="connsiteY58" fmla="*/ 156195 h 3251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324985" h="3251912">
                  <a:moveTo>
                    <a:pt x="0" y="0"/>
                  </a:moveTo>
                  <a:lnTo>
                    <a:pt x="36826" y="0"/>
                  </a:lnTo>
                  <a:lnTo>
                    <a:pt x="45003" y="152909"/>
                  </a:lnTo>
                  <a:cubicBezTo>
                    <a:pt x="50351" y="205154"/>
                    <a:pt x="58290" y="257123"/>
                    <a:pt x="68956" y="308600"/>
                  </a:cubicBezTo>
                  <a:cubicBezTo>
                    <a:pt x="91393" y="411324"/>
                    <a:pt x="123882" y="511847"/>
                    <a:pt x="167774" y="607968"/>
                  </a:cubicBezTo>
                  <a:cubicBezTo>
                    <a:pt x="178195" y="632173"/>
                    <a:pt x="190333" y="655798"/>
                    <a:pt x="201857" y="679539"/>
                  </a:cubicBezTo>
                  <a:cubicBezTo>
                    <a:pt x="214363" y="702933"/>
                    <a:pt x="226255" y="726557"/>
                    <a:pt x="239741" y="749488"/>
                  </a:cubicBezTo>
                  <a:cubicBezTo>
                    <a:pt x="265488" y="795812"/>
                    <a:pt x="294176" y="840746"/>
                    <a:pt x="323724" y="885101"/>
                  </a:cubicBezTo>
                  <a:cubicBezTo>
                    <a:pt x="353149" y="929572"/>
                    <a:pt x="384657" y="972885"/>
                    <a:pt x="416412" y="1016081"/>
                  </a:cubicBezTo>
                  <a:cubicBezTo>
                    <a:pt x="448655" y="1058931"/>
                    <a:pt x="482127" y="1101202"/>
                    <a:pt x="515719" y="1143356"/>
                  </a:cubicBezTo>
                  <a:cubicBezTo>
                    <a:pt x="583027" y="1227782"/>
                    <a:pt x="653402" y="1310470"/>
                    <a:pt x="722427" y="1395127"/>
                  </a:cubicBezTo>
                  <a:cubicBezTo>
                    <a:pt x="757123" y="1437282"/>
                    <a:pt x="791697" y="1479783"/>
                    <a:pt x="825780" y="1522749"/>
                  </a:cubicBezTo>
                  <a:cubicBezTo>
                    <a:pt x="859742" y="1565367"/>
                    <a:pt x="893457" y="1610649"/>
                    <a:pt x="926314" y="1651992"/>
                  </a:cubicBezTo>
                  <a:cubicBezTo>
                    <a:pt x="958927" y="1694379"/>
                    <a:pt x="993132" y="1735492"/>
                    <a:pt x="1026848" y="1776836"/>
                  </a:cubicBezTo>
                  <a:cubicBezTo>
                    <a:pt x="1061545" y="1817485"/>
                    <a:pt x="1095996" y="1858133"/>
                    <a:pt x="1131918" y="1897393"/>
                  </a:cubicBezTo>
                  <a:cubicBezTo>
                    <a:pt x="1203273" y="1976376"/>
                    <a:pt x="1277447" y="2052463"/>
                    <a:pt x="1354688" y="2124728"/>
                  </a:cubicBezTo>
                  <a:cubicBezTo>
                    <a:pt x="1509411" y="2268911"/>
                    <a:pt x="1676396" y="2397575"/>
                    <a:pt x="1855027" y="2504236"/>
                  </a:cubicBezTo>
                  <a:cubicBezTo>
                    <a:pt x="1944528" y="2557277"/>
                    <a:pt x="2036357" y="2605917"/>
                    <a:pt x="2131618" y="2646913"/>
                  </a:cubicBezTo>
                  <a:cubicBezTo>
                    <a:pt x="2226267" y="2689068"/>
                    <a:pt x="2323981" y="2724622"/>
                    <a:pt x="2423534" y="2754732"/>
                  </a:cubicBezTo>
                  <a:cubicBezTo>
                    <a:pt x="2523087" y="2784958"/>
                    <a:pt x="2624602" y="2809394"/>
                    <a:pt x="2727588" y="2829197"/>
                  </a:cubicBezTo>
                  <a:cubicBezTo>
                    <a:pt x="2830698" y="2848653"/>
                    <a:pt x="2935522" y="2861971"/>
                    <a:pt x="3041083" y="2870890"/>
                  </a:cubicBezTo>
                  <a:cubicBezTo>
                    <a:pt x="3146644" y="2879922"/>
                    <a:pt x="3253307" y="2883860"/>
                    <a:pt x="3360340" y="2883976"/>
                  </a:cubicBezTo>
                  <a:cubicBezTo>
                    <a:pt x="3387067" y="2883976"/>
                    <a:pt x="3414162" y="2884439"/>
                    <a:pt x="3439663" y="2883396"/>
                  </a:cubicBezTo>
                  <a:lnTo>
                    <a:pt x="3478529" y="2882471"/>
                  </a:lnTo>
                  <a:lnTo>
                    <a:pt x="3517271" y="2880616"/>
                  </a:lnTo>
                  <a:cubicBezTo>
                    <a:pt x="3568887" y="2878417"/>
                    <a:pt x="3620257" y="2873552"/>
                    <a:pt x="3671260" y="2867878"/>
                  </a:cubicBezTo>
                  <a:cubicBezTo>
                    <a:pt x="3875515" y="2844253"/>
                    <a:pt x="4074253" y="2792486"/>
                    <a:pt x="4265268" y="2716283"/>
                  </a:cubicBezTo>
                  <a:cubicBezTo>
                    <a:pt x="4361020" y="2678529"/>
                    <a:pt x="4454444" y="2633710"/>
                    <a:pt x="4546395" y="2584724"/>
                  </a:cubicBezTo>
                  <a:cubicBezTo>
                    <a:pt x="4638470" y="2535967"/>
                    <a:pt x="4728827" y="2481885"/>
                    <a:pt x="4817837" y="2424674"/>
                  </a:cubicBezTo>
                  <a:cubicBezTo>
                    <a:pt x="4906846" y="2367348"/>
                    <a:pt x="4994385" y="2306317"/>
                    <a:pt x="5081677" y="2243548"/>
                  </a:cubicBezTo>
                  <a:cubicBezTo>
                    <a:pt x="5125201" y="2212164"/>
                    <a:pt x="5168603" y="2179969"/>
                    <a:pt x="5211881" y="2147658"/>
                  </a:cubicBezTo>
                  <a:lnTo>
                    <a:pt x="5324985" y="2062128"/>
                  </a:lnTo>
                  <a:lnTo>
                    <a:pt x="5324985" y="2514993"/>
                  </a:lnTo>
                  <a:lnTo>
                    <a:pt x="5314867" y="2522881"/>
                  </a:lnTo>
                  <a:cubicBezTo>
                    <a:pt x="5225490" y="2591325"/>
                    <a:pt x="5133783" y="2658379"/>
                    <a:pt x="5038276" y="2722421"/>
                  </a:cubicBezTo>
                  <a:cubicBezTo>
                    <a:pt x="4942892" y="2786348"/>
                    <a:pt x="4844810" y="2848422"/>
                    <a:pt x="4741701" y="2904937"/>
                  </a:cubicBezTo>
                  <a:cubicBezTo>
                    <a:pt x="4638592" y="2961337"/>
                    <a:pt x="4531929" y="3013683"/>
                    <a:pt x="4420728" y="3058848"/>
                  </a:cubicBezTo>
                  <a:cubicBezTo>
                    <a:pt x="4199063" y="3150338"/>
                    <a:pt x="3959621" y="3211485"/>
                    <a:pt x="3717481" y="3237079"/>
                  </a:cubicBezTo>
                  <a:cubicBezTo>
                    <a:pt x="3656914" y="3243101"/>
                    <a:pt x="3596227" y="3247966"/>
                    <a:pt x="3535661" y="3249934"/>
                  </a:cubicBezTo>
                  <a:lnTo>
                    <a:pt x="3490175" y="3251555"/>
                  </a:lnTo>
                  <a:lnTo>
                    <a:pt x="3444813" y="3251787"/>
                  </a:lnTo>
                  <a:cubicBezTo>
                    <a:pt x="3414162" y="3252250"/>
                    <a:pt x="3385105" y="3251324"/>
                    <a:pt x="3355681" y="3250745"/>
                  </a:cubicBezTo>
                  <a:cubicBezTo>
                    <a:pt x="3296954" y="3250050"/>
                    <a:pt x="3237860" y="3246692"/>
                    <a:pt x="3179011" y="3243795"/>
                  </a:cubicBezTo>
                  <a:cubicBezTo>
                    <a:pt x="3120039" y="3239164"/>
                    <a:pt x="3061067" y="3234878"/>
                    <a:pt x="3002217" y="3227814"/>
                  </a:cubicBezTo>
                  <a:cubicBezTo>
                    <a:pt x="2884397" y="3214496"/>
                    <a:pt x="2766699" y="3196314"/>
                    <a:pt x="2650103" y="3170836"/>
                  </a:cubicBezTo>
                  <a:cubicBezTo>
                    <a:pt x="2533510" y="3145358"/>
                    <a:pt x="2418263" y="3112583"/>
                    <a:pt x="2305836" y="3072514"/>
                  </a:cubicBezTo>
                  <a:cubicBezTo>
                    <a:pt x="2193410" y="3032328"/>
                    <a:pt x="2083926" y="2984383"/>
                    <a:pt x="1978611" y="2929952"/>
                  </a:cubicBezTo>
                  <a:cubicBezTo>
                    <a:pt x="1873663" y="2874711"/>
                    <a:pt x="1772884" y="2812985"/>
                    <a:pt x="1678235" y="2744424"/>
                  </a:cubicBezTo>
                  <a:cubicBezTo>
                    <a:pt x="1488201" y="2608001"/>
                    <a:pt x="1321708" y="2448068"/>
                    <a:pt x="1175688" y="2277018"/>
                  </a:cubicBezTo>
                  <a:cubicBezTo>
                    <a:pt x="1102985" y="2191086"/>
                    <a:pt x="1035309" y="2102377"/>
                    <a:pt x="971310" y="2012044"/>
                  </a:cubicBezTo>
                  <a:cubicBezTo>
                    <a:pt x="907188" y="1921714"/>
                    <a:pt x="847358" y="1829413"/>
                    <a:pt x="790717" y="1735723"/>
                  </a:cubicBezTo>
                  <a:cubicBezTo>
                    <a:pt x="761782" y="1688357"/>
                    <a:pt x="735300" y="1644002"/>
                    <a:pt x="706488" y="1598604"/>
                  </a:cubicBezTo>
                  <a:cubicBezTo>
                    <a:pt x="677922" y="1553555"/>
                    <a:pt x="648866" y="1508505"/>
                    <a:pt x="618951" y="1463802"/>
                  </a:cubicBezTo>
                  <a:lnTo>
                    <a:pt x="436273" y="1195355"/>
                  </a:lnTo>
                  <a:cubicBezTo>
                    <a:pt x="405990" y="1150189"/>
                    <a:pt x="376075" y="1104792"/>
                    <a:pt x="346896" y="1058816"/>
                  </a:cubicBezTo>
                  <a:cubicBezTo>
                    <a:pt x="317716" y="1012838"/>
                    <a:pt x="288782" y="966747"/>
                    <a:pt x="261809" y="919264"/>
                  </a:cubicBezTo>
                  <a:cubicBezTo>
                    <a:pt x="207742" y="824764"/>
                    <a:pt x="158088" y="727485"/>
                    <a:pt x="118487" y="626498"/>
                  </a:cubicBezTo>
                  <a:cubicBezTo>
                    <a:pt x="78151" y="525859"/>
                    <a:pt x="48237" y="421515"/>
                    <a:pt x="28130" y="315781"/>
                  </a:cubicBezTo>
                  <a:cubicBezTo>
                    <a:pt x="18506" y="262914"/>
                    <a:pt x="11425" y="209642"/>
                    <a:pt x="6751" y="15619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AF093259-3E74-43A1-944B-B106C8105E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16467" y="-1"/>
              <a:ext cx="5275533" cy="2980757"/>
            </a:xfrm>
            <a:custGeom>
              <a:avLst/>
              <a:gdLst>
                <a:gd name="connsiteX0" fmla="*/ 0 w 5275533"/>
                <a:gd name="connsiteY0" fmla="*/ 0 h 2980757"/>
                <a:gd name="connsiteX1" fmla="*/ 201166 w 5275533"/>
                <a:gd name="connsiteY1" fmla="*/ 0 h 2980757"/>
                <a:gd name="connsiteX2" fmla="*/ 206734 w 5275533"/>
                <a:gd name="connsiteY2" fmla="*/ 89286 h 2980757"/>
                <a:gd name="connsiteX3" fmla="*/ 232051 w 5275533"/>
                <a:gd name="connsiteY3" fmla="*/ 226897 h 2980757"/>
                <a:gd name="connsiteX4" fmla="*/ 332707 w 5275533"/>
                <a:gd name="connsiteY4" fmla="*/ 487120 h 2980757"/>
                <a:gd name="connsiteX5" fmla="*/ 402959 w 5275533"/>
                <a:gd name="connsiteY5" fmla="*/ 609647 h 2980757"/>
                <a:gd name="connsiteX6" fmla="*/ 483631 w 5275533"/>
                <a:gd name="connsiteY6" fmla="*/ 728236 h 2980757"/>
                <a:gd name="connsiteX7" fmla="*/ 669986 w 5275533"/>
                <a:gd name="connsiteY7" fmla="*/ 957424 h 2980757"/>
                <a:gd name="connsiteX8" fmla="*/ 871667 w 5275533"/>
                <a:gd name="connsiteY8" fmla="*/ 1188348 h 2980757"/>
                <a:gd name="connsiteX9" fmla="*/ 971956 w 5275533"/>
                <a:gd name="connsiteY9" fmla="*/ 1308905 h 2980757"/>
                <a:gd name="connsiteX10" fmla="*/ 1020139 w 5275533"/>
                <a:gd name="connsiteY10" fmla="*/ 1368084 h 2980757"/>
                <a:gd name="connsiteX11" fmla="*/ 1067340 w 5275533"/>
                <a:gd name="connsiteY11" fmla="*/ 1424715 h 2980757"/>
                <a:gd name="connsiteX12" fmla="*/ 1472909 w 5275533"/>
                <a:gd name="connsiteY12" fmla="*/ 1843252 h 2980757"/>
                <a:gd name="connsiteX13" fmla="*/ 1688567 w 5275533"/>
                <a:gd name="connsiteY13" fmla="*/ 2031559 h 2980757"/>
                <a:gd name="connsiteX14" fmla="*/ 1914401 w 5275533"/>
                <a:gd name="connsiteY14" fmla="*/ 2205156 h 2980757"/>
                <a:gd name="connsiteX15" fmla="*/ 2418909 w 5275533"/>
                <a:gd name="connsiteY15" fmla="*/ 2479741 h 2980757"/>
                <a:gd name="connsiteX16" fmla="*/ 2701141 w 5275533"/>
                <a:gd name="connsiteY16" fmla="*/ 2557333 h 2980757"/>
                <a:gd name="connsiteX17" fmla="*/ 2773475 w 5275533"/>
                <a:gd name="connsiteY17" fmla="*/ 2570999 h 2980757"/>
                <a:gd name="connsiteX18" fmla="*/ 2846424 w 5275533"/>
                <a:gd name="connsiteY18" fmla="*/ 2582465 h 2980757"/>
                <a:gd name="connsiteX19" fmla="*/ 2993669 w 5275533"/>
                <a:gd name="connsiteY19" fmla="*/ 2598909 h 2980757"/>
                <a:gd name="connsiteX20" fmla="*/ 3067721 w 5275533"/>
                <a:gd name="connsiteY20" fmla="*/ 2604237 h 2980757"/>
                <a:gd name="connsiteX21" fmla="*/ 3142019 w 5275533"/>
                <a:gd name="connsiteY21" fmla="*/ 2607943 h 2980757"/>
                <a:gd name="connsiteX22" fmla="*/ 3216561 w 5275533"/>
                <a:gd name="connsiteY22" fmla="*/ 2609564 h 2980757"/>
                <a:gd name="connsiteX23" fmla="*/ 3291225 w 5275533"/>
                <a:gd name="connsiteY23" fmla="*/ 2609217 h 2980757"/>
                <a:gd name="connsiteX24" fmla="*/ 3328619 w 5275533"/>
                <a:gd name="connsiteY24" fmla="*/ 2608869 h 2980757"/>
                <a:gd name="connsiteX25" fmla="*/ 3364665 w 5275533"/>
                <a:gd name="connsiteY25" fmla="*/ 2607363 h 2980757"/>
                <a:gd name="connsiteX26" fmla="*/ 3400587 w 5275533"/>
                <a:gd name="connsiteY26" fmla="*/ 2605627 h 2980757"/>
                <a:gd name="connsiteX27" fmla="*/ 3436387 w 5275533"/>
                <a:gd name="connsiteY27" fmla="*/ 2602847 h 2980757"/>
                <a:gd name="connsiteX28" fmla="*/ 3578361 w 5275533"/>
                <a:gd name="connsiteY28" fmla="*/ 2586286 h 2980757"/>
                <a:gd name="connsiteX29" fmla="*/ 4119159 w 5275533"/>
                <a:gd name="connsiteY29" fmla="*/ 2418594 h 2980757"/>
                <a:gd name="connsiteX30" fmla="*/ 4618765 w 5275533"/>
                <a:gd name="connsiteY30" fmla="*/ 2124668 h 2980757"/>
                <a:gd name="connsiteX31" fmla="*/ 4739895 w 5275533"/>
                <a:gd name="connsiteY31" fmla="*/ 2038275 h 2980757"/>
                <a:gd name="connsiteX32" fmla="*/ 4861027 w 5275533"/>
                <a:gd name="connsiteY32" fmla="*/ 1948986 h 2980757"/>
                <a:gd name="connsiteX33" fmla="*/ 5106354 w 5275533"/>
                <a:gd name="connsiteY33" fmla="*/ 1763690 h 2980757"/>
                <a:gd name="connsiteX34" fmla="*/ 5275533 w 5275533"/>
                <a:gd name="connsiteY34" fmla="*/ 1641017 h 2980757"/>
                <a:gd name="connsiteX35" fmla="*/ 5275533 w 5275533"/>
                <a:gd name="connsiteY35" fmla="*/ 2257481 h 2980757"/>
                <a:gd name="connsiteX36" fmla="*/ 5168881 w 5275533"/>
                <a:gd name="connsiteY36" fmla="*/ 2332084 h 2980757"/>
                <a:gd name="connsiteX37" fmla="*/ 5036225 w 5275533"/>
                <a:gd name="connsiteY37" fmla="*/ 2421489 h 2980757"/>
                <a:gd name="connsiteX38" fmla="*/ 4899401 w 5275533"/>
                <a:gd name="connsiteY38" fmla="*/ 2508347 h 2980757"/>
                <a:gd name="connsiteX39" fmla="*/ 4612145 w 5275533"/>
                <a:gd name="connsiteY39" fmla="*/ 2671407 h 2980757"/>
                <a:gd name="connsiteX40" fmla="*/ 4303187 w 5275533"/>
                <a:gd name="connsiteY40" fmla="*/ 2810030 h 2980757"/>
                <a:gd name="connsiteX41" fmla="*/ 3630835 w 5275533"/>
                <a:gd name="connsiteY41" fmla="*/ 2969500 h 2980757"/>
                <a:gd name="connsiteX42" fmla="*/ 3457719 w 5275533"/>
                <a:gd name="connsiteY42" fmla="*/ 2979808 h 2980757"/>
                <a:gd name="connsiteX43" fmla="*/ 3414441 w 5275533"/>
                <a:gd name="connsiteY43" fmla="*/ 2980733 h 2980757"/>
                <a:gd name="connsiteX44" fmla="*/ 3371285 w 5275533"/>
                <a:gd name="connsiteY44" fmla="*/ 2980502 h 2980757"/>
                <a:gd name="connsiteX45" fmla="*/ 3328252 w 5275533"/>
                <a:gd name="connsiteY45" fmla="*/ 2980039 h 2980757"/>
                <a:gd name="connsiteX46" fmla="*/ 3286445 w 5275533"/>
                <a:gd name="connsiteY46" fmla="*/ 2978534 h 2980757"/>
                <a:gd name="connsiteX47" fmla="*/ 2952475 w 5275533"/>
                <a:gd name="connsiteY47" fmla="*/ 2953402 h 2980757"/>
                <a:gd name="connsiteX48" fmla="*/ 2620591 w 5275533"/>
                <a:gd name="connsiteY48" fmla="*/ 2898046 h 2980757"/>
                <a:gd name="connsiteX49" fmla="*/ 2294591 w 5275533"/>
                <a:gd name="connsiteY49" fmla="*/ 2811305 h 2980757"/>
                <a:gd name="connsiteX50" fmla="*/ 1670544 w 5275533"/>
                <a:gd name="connsiteY50" fmla="*/ 2550501 h 2980757"/>
                <a:gd name="connsiteX51" fmla="*/ 1144703 w 5275533"/>
                <a:gd name="connsiteY51" fmla="*/ 2144472 h 2980757"/>
                <a:gd name="connsiteX52" fmla="*/ 931497 w 5275533"/>
                <a:gd name="connsiteY52" fmla="*/ 1900114 h 2980757"/>
                <a:gd name="connsiteX53" fmla="*/ 745265 w 5275533"/>
                <a:gd name="connsiteY53" fmla="*/ 1641395 h 2980757"/>
                <a:gd name="connsiteX54" fmla="*/ 701741 w 5275533"/>
                <a:gd name="connsiteY54" fmla="*/ 1575500 h 2980757"/>
                <a:gd name="connsiteX55" fmla="*/ 660178 w 5275533"/>
                <a:gd name="connsiteY55" fmla="*/ 1511573 h 2980757"/>
                <a:gd name="connsiteX56" fmla="*/ 578158 w 5275533"/>
                <a:gd name="connsiteY56" fmla="*/ 1387656 h 2980757"/>
                <a:gd name="connsiteX57" fmla="*/ 408230 w 5275533"/>
                <a:gd name="connsiteY57" fmla="*/ 1134497 h 2980757"/>
                <a:gd name="connsiteX58" fmla="*/ 242349 w 5275533"/>
                <a:gd name="connsiteY58" fmla="*/ 866860 h 2980757"/>
                <a:gd name="connsiteX59" fmla="*/ 167562 w 5275533"/>
                <a:gd name="connsiteY59" fmla="*/ 724994 h 2980757"/>
                <a:gd name="connsiteX60" fmla="*/ 104054 w 5275533"/>
                <a:gd name="connsiteY60" fmla="*/ 576525 h 2980757"/>
                <a:gd name="connsiteX61" fmla="*/ 55381 w 5275533"/>
                <a:gd name="connsiteY61" fmla="*/ 422499 h 2980757"/>
                <a:gd name="connsiteX62" fmla="*/ 37236 w 5275533"/>
                <a:gd name="connsiteY62" fmla="*/ 343980 h 2980757"/>
                <a:gd name="connsiteX63" fmla="*/ 29267 w 5275533"/>
                <a:gd name="connsiteY63" fmla="*/ 304604 h 2980757"/>
                <a:gd name="connsiteX64" fmla="*/ 22646 w 5275533"/>
                <a:gd name="connsiteY64" fmla="*/ 265113 h 2980757"/>
                <a:gd name="connsiteX65" fmla="*/ 3903 w 5275533"/>
                <a:gd name="connsiteY65" fmla="*/ 106787 h 2980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5275533" h="2980757">
                  <a:moveTo>
                    <a:pt x="0" y="0"/>
                  </a:moveTo>
                  <a:lnTo>
                    <a:pt x="201166" y="0"/>
                  </a:lnTo>
                  <a:lnTo>
                    <a:pt x="206734" y="89286"/>
                  </a:lnTo>
                  <a:cubicBezTo>
                    <a:pt x="212220" y="135755"/>
                    <a:pt x="220465" y="181731"/>
                    <a:pt x="232051" y="226897"/>
                  </a:cubicBezTo>
                  <a:cubicBezTo>
                    <a:pt x="254855" y="317344"/>
                    <a:pt x="290287" y="403854"/>
                    <a:pt x="332707" y="487120"/>
                  </a:cubicBezTo>
                  <a:cubicBezTo>
                    <a:pt x="354163" y="528696"/>
                    <a:pt x="377948" y="569461"/>
                    <a:pt x="402959" y="609647"/>
                  </a:cubicBezTo>
                  <a:cubicBezTo>
                    <a:pt x="428337" y="649717"/>
                    <a:pt x="455433" y="689209"/>
                    <a:pt x="483631" y="728236"/>
                  </a:cubicBezTo>
                  <a:cubicBezTo>
                    <a:pt x="540764" y="806061"/>
                    <a:pt x="604271" y="881569"/>
                    <a:pt x="669986" y="957424"/>
                  </a:cubicBezTo>
                  <a:cubicBezTo>
                    <a:pt x="735701" y="1033395"/>
                    <a:pt x="804359" y="1109366"/>
                    <a:pt x="871667" y="1188348"/>
                  </a:cubicBezTo>
                  <a:cubicBezTo>
                    <a:pt x="905383" y="1227723"/>
                    <a:pt x="938731" y="1268025"/>
                    <a:pt x="971956" y="1308905"/>
                  </a:cubicBezTo>
                  <a:lnTo>
                    <a:pt x="1020139" y="1368084"/>
                  </a:lnTo>
                  <a:cubicBezTo>
                    <a:pt x="1035954" y="1386962"/>
                    <a:pt x="1051035" y="1406302"/>
                    <a:pt x="1067340" y="1424715"/>
                  </a:cubicBezTo>
                  <a:cubicBezTo>
                    <a:pt x="1194602" y="1574573"/>
                    <a:pt x="1332652" y="1712503"/>
                    <a:pt x="1472909" y="1843252"/>
                  </a:cubicBezTo>
                  <a:cubicBezTo>
                    <a:pt x="1543406" y="1908337"/>
                    <a:pt x="1615128" y="1971221"/>
                    <a:pt x="1688567" y="2031559"/>
                  </a:cubicBezTo>
                  <a:cubicBezTo>
                    <a:pt x="1762006" y="2091895"/>
                    <a:pt x="1836793" y="2150263"/>
                    <a:pt x="1914401" y="2205156"/>
                  </a:cubicBezTo>
                  <a:cubicBezTo>
                    <a:pt x="2069003" y="2315176"/>
                    <a:pt x="2235742" y="2413498"/>
                    <a:pt x="2418909" y="2479741"/>
                  </a:cubicBezTo>
                  <a:cubicBezTo>
                    <a:pt x="2510249" y="2512863"/>
                    <a:pt x="2604898" y="2538225"/>
                    <a:pt x="2701141" y="2557333"/>
                  </a:cubicBezTo>
                  <a:cubicBezTo>
                    <a:pt x="2725293" y="2561850"/>
                    <a:pt x="2749201" y="2567062"/>
                    <a:pt x="2773475" y="2570999"/>
                  </a:cubicBezTo>
                  <a:lnTo>
                    <a:pt x="2846424" y="2582465"/>
                  </a:lnTo>
                  <a:cubicBezTo>
                    <a:pt x="2895343" y="2588602"/>
                    <a:pt x="2944261" y="2595088"/>
                    <a:pt x="2993669" y="2598909"/>
                  </a:cubicBezTo>
                  <a:cubicBezTo>
                    <a:pt x="3018313" y="2601110"/>
                    <a:pt x="3042956" y="2603195"/>
                    <a:pt x="3067721" y="2604237"/>
                  </a:cubicBezTo>
                  <a:cubicBezTo>
                    <a:pt x="3092487" y="2605394"/>
                    <a:pt x="3117130" y="2607247"/>
                    <a:pt x="3142019" y="2607943"/>
                  </a:cubicBezTo>
                  <a:lnTo>
                    <a:pt x="3216561" y="2609564"/>
                  </a:lnTo>
                  <a:cubicBezTo>
                    <a:pt x="3241326" y="2610142"/>
                    <a:pt x="3266337" y="2609333"/>
                    <a:pt x="3291225" y="2609217"/>
                  </a:cubicBezTo>
                  <a:lnTo>
                    <a:pt x="3328619" y="2608869"/>
                  </a:lnTo>
                  <a:cubicBezTo>
                    <a:pt x="3340757" y="2608522"/>
                    <a:pt x="3352649" y="2607827"/>
                    <a:pt x="3364665" y="2607363"/>
                  </a:cubicBezTo>
                  <a:cubicBezTo>
                    <a:pt x="3376679" y="2606784"/>
                    <a:pt x="3388695" y="2606438"/>
                    <a:pt x="3400587" y="2605627"/>
                  </a:cubicBezTo>
                  <a:lnTo>
                    <a:pt x="3436387" y="2602847"/>
                  </a:lnTo>
                  <a:cubicBezTo>
                    <a:pt x="3484079" y="2599257"/>
                    <a:pt x="3531404" y="2593235"/>
                    <a:pt x="3578361" y="2586286"/>
                  </a:cubicBezTo>
                  <a:cubicBezTo>
                    <a:pt x="3766310" y="2556871"/>
                    <a:pt x="3947025" y="2499314"/>
                    <a:pt x="4119159" y="2418594"/>
                  </a:cubicBezTo>
                  <a:cubicBezTo>
                    <a:pt x="4291907" y="2338801"/>
                    <a:pt x="4456317" y="2236657"/>
                    <a:pt x="4618765" y="2124668"/>
                  </a:cubicBezTo>
                  <a:cubicBezTo>
                    <a:pt x="4659346" y="2096759"/>
                    <a:pt x="4699682" y="2067575"/>
                    <a:pt x="4739895" y="2038275"/>
                  </a:cubicBezTo>
                  <a:cubicBezTo>
                    <a:pt x="4780355" y="2008976"/>
                    <a:pt x="4820691" y="1979212"/>
                    <a:pt x="4861027" y="1948986"/>
                  </a:cubicBezTo>
                  <a:lnTo>
                    <a:pt x="5106354" y="1763690"/>
                  </a:lnTo>
                  <a:lnTo>
                    <a:pt x="5275533" y="1641017"/>
                  </a:lnTo>
                  <a:lnTo>
                    <a:pt x="5275533" y="2257481"/>
                  </a:lnTo>
                  <a:lnTo>
                    <a:pt x="5168881" y="2332084"/>
                  </a:lnTo>
                  <a:cubicBezTo>
                    <a:pt x="5125235" y="2362079"/>
                    <a:pt x="5081099" y="2391958"/>
                    <a:pt x="5036225" y="2421489"/>
                  </a:cubicBezTo>
                  <a:cubicBezTo>
                    <a:pt x="4991231" y="2450790"/>
                    <a:pt x="4945867" y="2479857"/>
                    <a:pt x="4899401" y="2508347"/>
                  </a:cubicBezTo>
                  <a:cubicBezTo>
                    <a:pt x="4806959" y="2565440"/>
                    <a:pt x="4711574" y="2620798"/>
                    <a:pt x="4612145" y="2671407"/>
                  </a:cubicBezTo>
                  <a:cubicBezTo>
                    <a:pt x="4512836" y="2722247"/>
                    <a:pt x="4410095" y="2769496"/>
                    <a:pt x="4303187" y="2810030"/>
                  </a:cubicBezTo>
                  <a:cubicBezTo>
                    <a:pt x="4090349" y="2892256"/>
                    <a:pt x="3861694" y="2947728"/>
                    <a:pt x="3630835" y="2969500"/>
                  </a:cubicBezTo>
                  <a:cubicBezTo>
                    <a:pt x="3573089" y="2974712"/>
                    <a:pt x="3515343" y="2978649"/>
                    <a:pt x="3457719" y="2979808"/>
                  </a:cubicBezTo>
                  <a:lnTo>
                    <a:pt x="3414441" y="2980733"/>
                  </a:lnTo>
                  <a:cubicBezTo>
                    <a:pt x="3400097" y="2980850"/>
                    <a:pt x="3385630" y="2980502"/>
                    <a:pt x="3371285" y="2980502"/>
                  </a:cubicBezTo>
                  <a:lnTo>
                    <a:pt x="3328252" y="2980039"/>
                  </a:lnTo>
                  <a:lnTo>
                    <a:pt x="3286445" y="2978534"/>
                  </a:lnTo>
                  <a:cubicBezTo>
                    <a:pt x="3175121" y="2975174"/>
                    <a:pt x="3063553" y="2966837"/>
                    <a:pt x="2952475" y="2953402"/>
                  </a:cubicBezTo>
                  <a:cubicBezTo>
                    <a:pt x="2841275" y="2940664"/>
                    <a:pt x="2730319" y="2922365"/>
                    <a:pt x="2620591" y="2898046"/>
                  </a:cubicBezTo>
                  <a:cubicBezTo>
                    <a:pt x="2510984" y="2873494"/>
                    <a:pt x="2402235" y="2844426"/>
                    <a:pt x="2294591" y="2811305"/>
                  </a:cubicBezTo>
                  <a:cubicBezTo>
                    <a:pt x="2079669" y="2744483"/>
                    <a:pt x="1867198" y="2661331"/>
                    <a:pt x="1670544" y="2550501"/>
                  </a:cubicBezTo>
                  <a:cubicBezTo>
                    <a:pt x="1473767" y="2439903"/>
                    <a:pt x="1298079" y="2299657"/>
                    <a:pt x="1144703" y="2144472"/>
                  </a:cubicBezTo>
                  <a:cubicBezTo>
                    <a:pt x="1067586" y="2066996"/>
                    <a:pt x="997458" y="1984539"/>
                    <a:pt x="931497" y="1900114"/>
                  </a:cubicBezTo>
                  <a:cubicBezTo>
                    <a:pt x="865906" y="1815342"/>
                    <a:pt x="803500" y="1729295"/>
                    <a:pt x="745265" y="1641395"/>
                  </a:cubicBezTo>
                  <a:cubicBezTo>
                    <a:pt x="730307" y="1619623"/>
                    <a:pt x="716207" y="1597503"/>
                    <a:pt x="701741" y="1575500"/>
                  </a:cubicBezTo>
                  <a:lnTo>
                    <a:pt x="660178" y="1511573"/>
                  </a:lnTo>
                  <a:cubicBezTo>
                    <a:pt x="633574" y="1470229"/>
                    <a:pt x="605989" y="1429232"/>
                    <a:pt x="578158" y="1387656"/>
                  </a:cubicBezTo>
                  <a:lnTo>
                    <a:pt x="408230" y="1134497"/>
                  </a:lnTo>
                  <a:cubicBezTo>
                    <a:pt x="351220" y="1048219"/>
                    <a:pt x="294945" y="959392"/>
                    <a:pt x="242349" y="866860"/>
                  </a:cubicBezTo>
                  <a:cubicBezTo>
                    <a:pt x="216112" y="820536"/>
                    <a:pt x="190734" y="773402"/>
                    <a:pt x="167562" y="724994"/>
                  </a:cubicBezTo>
                  <a:cubicBezTo>
                    <a:pt x="144513" y="676469"/>
                    <a:pt x="123057" y="627019"/>
                    <a:pt x="104054" y="576525"/>
                  </a:cubicBezTo>
                  <a:cubicBezTo>
                    <a:pt x="85418" y="525917"/>
                    <a:pt x="68867" y="474613"/>
                    <a:pt x="55381" y="422499"/>
                  </a:cubicBezTo>
                  <a:cubicBezTo>
                    <a:pt x="49006" y="396442"/>
                    <a:pt x="42508" y="370269"/>
                    <a:pt x="37236" y="343980"/>
                  </a:cubicBezTo>
                  <a:lnTo>
                    <a:pt x="29267" y="304604"/>
                  </a:lnTo>
                  <a:lnTo>
                    <a:pt x="22646" y="265113"/>
                  </a:lnTo>
                  <a:cubicBezTo>
                    <a:pt x="14003" y="212420"/>
                    <a:pt x="7872" y="159582"/>
                    <a:pt x="3903" y="10678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AA28A35-1E54-4054-BB95-42FAFA13A9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613805 w 5270786"/>
                <a:gd name="connsiteY1" fmla="*/ 0 h 2927775"/>
                <a:gd name="connsiteX2" fmla="*/ 618487 w 5270786"/>
                <a:gd name="connsiteY2" fmla="*/ 85404 h 2927775"/>
                <a:gd name="connsiteX3" fmla="*/ 1054084 w 5270786"/>
                <a:gd name="connsiteY3" fmla="*/ 895200 h 2927775"/>
                <a:gd name="connsiteX4" fmla="*/ 1276976 w 5270786"/>
                <a:gd name="connsiteY4" fmla="*/ 1191325 h 2927775"/>
                <a:gd name="connsiteX5" fmla="*/ 3368450 w 5270786"/>
                <a:gd name="connsiteY5" fmla="*/ 2348843 h 2927775"/>
                <a:gd name="connsiteX6" fmla="*/ 4956151 w 5270786"/>
                <a:gd name="connsiteY6" fmla="*/ 1636730 h 2927775"/>
                <a:gd name="connsiteX7" fmla="*/ 5149372 w 5270786"/>
                <a:gd name="connsiteY7" fmla="*/ 1495325 h 2927775"/>
                <a:gd name="connsiteX8" fmla="*/ 5270786 w 5270786"/>
                <a:gd name="connsiteY8" fmla="*/ 1406110 h 2927775"/>
                <a:gd name="connsiteX9" fmla="*/ 5270786 w 5270786"/>
                <a:gd name="connsiteY9" fmla="*/ 2138641 h 2927775"/>
                <a:gd name="connsiteX10" fmla="*/ 5112925 w 5270786"/>
                <a:gd name="connsiteY10" fmla="*/ 2253730 h 2927775"/>
                <a:gd name="connsiteX11" fmla="*/ 3368327 w 5270786"/>
                <a:gd name="connsiteY11" fmla="*/ 2927775 h 2927775"/>
                <a:gd name="connsiteX12" fmla="*/ 769646 w 5270786"/>
                <a:gd name="connsiteY12" fmla="*/ 1516288 h 2927775"/>
                <a:gd name="connsiteX13" fmla="*/ 3149 w 5270786"/>
                <a:gd name="connsiteY13"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270786" h="2927775">
                  <a:moveTo>
                    <a:pt x="0" y="0"/>
                  </a:moveTo>
                  <a:lnTo>
                    <a:pt x="613805" y="0"/>
                  </a:lnTo>
                  <a:lnTo>
                    <a:pt x="618487" y="85404"/>
                  </a:lnTo>
                  <a:cubicBezTo>
                    <a:pt x="650052" y="360109"/>
                    <a:pt x="792650" y="556543"/>
                    <a:pt x="1054084" y="895200"/>
                  </a:cubicBezTo>
                  <a:cubicBezTo>
                    <a:pt x="1126174" y="988542"/>
                    <a:pt x="1200716" y="1085128"/>
                    <a:pt x="1276976" y="1191325"/>
                  </a:cubicBezTo>
                  <a:cubicBezTo>
                    <a:pt x="1859704" y="2002688"/>
                    <a:pt x="2485223" y="2348843"/>
                    <a:pt x="3368450" y="2348843"/>
                  </a:cubicBezTo>
                  <a:cubicBezTo>
                    <a:pt x="3948114" y="2348843"/>
                    <a:pt x="4373422" y="2066846"/>
                    <a:pt x="4956151" y="1636730"/>
                  </a:cubicBezTo>
                  <a:cubicBezTo>
                    <a:pt x="5021253" y="1588668"/>
                    <a:pt x="5086356" y="1541186"/>
                    <a:pt x="5149372" y="1495325"/>
                  </a:cubicBezTo>
                  <a:lnTo>
                    <a:pt x="5270786" y="1406110"/>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BA3A17F-F3BD-4B94-9CC8-006700210F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21214" y="-1"/>
              <a:ext cx="5270786" cy="2927775"/>
            </a:xfrm>
            <a:custGeom>
              <a:avLst/>
              <a:gdLst>
                <a:gd name="connsiteX0" fmla="*/ 0 w 5270786"/>
                <a:gd name="connsiteY0" fmla="*/ 0 h 2927775"/>
                <a:gd name="connsiteX1" fmla="*/ 736294 w 5270786"/>
                <a:gd name="connsiteY1" fmla="*/ 0 h 2927775"/>
                <a:gd name="connsiteX2" fmla="*/ 740298 w 5270786"/>
                <a:gd name="connsiteY2" fmla="*/ 72745 h 2927775"/>
                <a:gd name="connsiteX3" fmla="*/ 1153024 w 5270786"/>
                <a:gd name="connsiteY3" fmla="*/ 826989 h 2927775"/>
                <a:gd name="connsiteX4" fmla="*/ 1378368 w 5270786"/>
                <a:gd name="connsiteY4" fmla="*/ 1126356 h 2927775"/>
                <a:gd name="connsiteX5" fmla="*/ 2238056 w 5270786"/>
                <a:gd name="connsiteY5" fmla="*/ 1955322 h 2927775"/>
                <a:gd name="connsiteX6" fmla="*/ 3368327 w 5270786"/>
                <a:gd name="connsiteY6" fmla="*/ 2233033 h 2927775"/>
                <a:gd name="connsiteX7" fmla="*/ 4095360 w 5270786"/>
                <a:gd name="connsiteY7" fmla="*/ 2056192 h 2927775"/>
                <a:gd name="connsiteX8" fmla="*/ 4880506 w 5270786"/>
                <a:gd name="connsiteY8" fmla="*/ 1545587 h 2927775"/>
                <a:gd name="connsiteX9" fmla="*/ 5074340 w 5270786"/>
                <a:gd name="connsiteY9" fmla="*/ 1403721 h 2927775"/>
                <a:gd name="connsiteX10" fmla="*/ 5270786 w 5270786"/>
                <a:gd name="connsiteY10" fmla="*/ 1259367 h 2927775"/>
                <a:gd name="connsiteX11" fmla="*/ 5270786 w 5270786"/>
                <a:gd name="connsiteY11" fmla="*/ 2138641 h 2927775"/>
                <a:gd name="connsiteX12" fmla="*/ 5112925 w 5270786"/>
                <a:gd name="connsiteY12" fmla="*/ 2253730 h 2927775"/>
                <a:gd name="connsiteX13" fmla="*/ 3368327 w 5270786"/>
                <a:gd name="connsiteY13" fmla="*/ 2927775 h 2927775"/>
                <a:gd name="connsiteX14" fmla="*/ 769646 w 5270786"/>
                <a:gd name="connsiteY14" fmla="*/ 1516288 h 2927775"/>
                <a:gd name="connsiteX15" fmla="*/ 3149 w 5270786"/>
                <a:gd name="connsiteY15" fmla="*/ 85252 h 2927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270786" h="2927775">
                  <a:moveTo>
                    <a:pt x="0" y="0"/>
                  </a:moveTo>
                  <a:lnTo>
                    <a:pt x="736294" y="0"/>
                  </a:lnTo>
                  <a:lnTo>
                    <a:pt x="740298" y="72745"/>
                  </a:lnTo>
                  <a:cubicBezTo>
                    <a:pt x="768839" y="319371"/>
                    <a:pt x="898885" y="497858"/>
                    <a:pt x="1153024" y="826989"/>
                  </a:cubicBezTo>
                  <a:cubicBezTo>
                    <a:pt x="1225727" y="921142"/>
                    <a:pt x="1300882" y="1018537"/>
                    <a:pt x="1378368" y="1126356"/>
                  </a:cubicBezTo>
                  <a:cubicBezTo>
                    <a:pt x="1652384" y="1507833"/>
                    <a:pt x="1933512" y="1779060"/>
                    <a:pt x="2238056" y="1955322"/>
                  </a:cubicBezTo>
                  <a:cubicBezTo>
                    <a:pt x="2560868" y="2142238"/>
                    <a:pt x="2930637" y="2233033"/>
                    <a:pt x="3368327" y="2233033"/>
                  </a:cubicBezTo>
                  <a:cubicBezTo>
                    <a:pt x="3616720" y="2233033"/>
                    <a:pt x="3847703" y="2176866"/>
                    <a:pt x="4095360" y="2056192"/>
                  </a:cubicBezTo>
                  <a:cubicBezTo>
                    <a:pt x="4349636" y="1932276"/>
                    <a:pt x="4601340" y="1751613"/>
                    <a:pt x="4880506" y="1545587"/>
                  </a:cubicBezTo>
                  <a:cubicBezTo>
                    <a:pt x="4945974" y="1497295"/>
                    <a:pt x="5011199" y="1449697"/>
                    <a:pt x="5074340" y="1403721"/>
                  </a:cubicBezTo>
                  <a:lnTo>
                    <a:pt x="5270786" y="1259367"/>
                  </a:lnTo>
                  <a:lnTo>
                    <a:pt x="5270786" y="2138641"/>
                  </a:lnTo>
                  <a:lnTo>
                    <a:pt x="5112925" y="2253730"/>
                  </a:lnTo>
                  <a:cubicBezTo>
                    <a:pt x="4598179" y="2621786"/>
                    <a:pt x="4074961" y="2927775"/>
                    <a:pt x="3368327" y="2927775"/>
                  </a:cubicBezTo>
                  <a:cubicBezTo>
                    <a:pt x="2170746" y="2927775"/>
                    <a:pt x="1393203" y="2384512"/>
                    <a:pt x="769646" y="1516288"/>
                  </a:cubicBezTo>
                  <a:cubicBezTo>
                    <a:pt x="418850" y="1027932"/>
                    <a:pt x="48120" y="683401"/>
                    <a:pt x="3149" y="8525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CD0398DD-AD75-4E2B-A3C6-35073082A8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456265" y="3658536"/>
            <a:ext cx="3655725" cy="2743201"/>
            <a:chOff x="-305" y="-1"/>
            <a:chExt cx="3832880" cy="2876136"/>
          </a:xfrm>
        </p:grpSpPr>
        <p:sp>
          <p:nvSpPr>
            <p:cNvPr id="19" name="Freeform: Shape 18">
              <a:extLst>
                <a:ext uri="{FF2B5EF4-FFF2-40B4-BE49-F238E27FC236}">
                  <a16:creationId xmlns:a16="http://schemas.microsoft.com/office/drawing/2014/main" id="{03E4F247-A844-4CD1-A37E-B7EA0DA2DB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E2387B1B-D4D3-493F-8D7A-C7A89DBD4A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C3404477-1F13-4859-84DA-12A303ACA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1B8C62FD-B708-4F00-80BB-1250C60119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09111117"/>
      </p:ext>
    </p:extLst>
  </p:cSld>
  <p:clrMapOvr>
    <a:masterClrMapping/>
  </p:clrMapOvr>
  <p:transition spd="med">
    <p:pull/>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9d83e45a-aa88-4880-a722-b52e566aae30">
      <Terms xmlns="http://schemas.microsoft.com/office/infopath/2007/PartnerControls"/>
    </lcf76f155ced4ddcb4097134ff3c332f>
    <TaxCatchAll xmlns="b8056fb6-27c1-4507-9de4-0b1f3b7efa5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A18AD195A7C2D469AAFCC0A881A8C03" ma:contentTypeVersion="15" ma:contentTypeDescription="Create a new document." ma:contentTypeScope="" ma:versionID="c980e30220e27a3a8b5dc2029a3d1a3b">
  <xsd:schema xmlns:xsd="http://www.w3.org/2001/XMLSchema" xmlns:xs="http://www.w3.org/2001/XMLSchema" xmlns:p="http://schemas.microsoft.com/office/2006/metadata/properties" xmlns:ns2="9d83e45a-aa88-4880-a722-b52e566aae30" xmlns:ns3="b8056fb6-27c1-4507-9de4-0b1f3b7efa50" targetNamespace="http://schemas.microsoft.com/office/2006/metadata/properties" ma:root="true" ma:fieldsID="cc0846b06391d72b5ac6dc1c5966e271" ns2:_="" ns3:_="">
    <xsd:import namespace="9d83e45a-aa88-4880-a722-b52e566aae30"/>
    <xsd:import namespace="b8056fb6-27c1-4507-9de4-0b1f3b7efa5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83e45a-aa88-4880-a722-b52e566aae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47a77f1-cf3c-4eb3-ad1c-cfadb09caf6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8056fb6-27c1-4507-9de4-0b1f3b7efa5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a2f461fe-fc61-48cb-8625-a59c9ac0143a}" ma:internalName="TaxCatchAll" ma:showField="CatchAllData" ma:web="b8056fb6-27c1-4507-9de4-0b1f3b7efa50">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D05ACD-7238-42D0-A249-9F125A80D73E}">
  <ds:schemaRefs>
    <ds:schemaRef ds:uri="http://schemas.microsoft.com/office/2006/metadata/properties"/>
    <ds:schemaRef ds:uri="http://schemas.microsoft.com/office/infopath/2007/PartnerControls"/>
    <ds:schemaRef ds:uri="9d83e45a-aa88-4880-a722-b52e566aae30"/>
    <ds:schemaRef ds:uri="b8056fb6-27c1-4507-9de4-0b1f3b7efa50"/>
  </ds:schemaRefs>
</ds:datastoreItem>
</file>

<file path=customXml/itemProps2.xml><?xml version="1.0" encoding="utf-8"?>
<ds:datastoreItem xmlns:ds="http://schemas.openxmlformats.org/officeDocument/2006/customXml" ds:itemID="{A571AB7A-E04E-49A3-9128-98105A0D375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83e45a-aa88-4880-a722-b52e566aae30"/>
    <ds:schemaRef ds:uri="b8056fb6-27c1-4507-9de4-0b1f3b7efa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6FE91E-6537-47C0-B1E8-D51B7A1A71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167</TotalTime>
  <Words>701</Words>
  <Application>Microsoft Office PowerPoint</Application>
  <PresentationFormat>Widescreen</PresentationFormat>
  <Paragraphs>79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Welcome</vt:lpstr>
      <vt:lpstr>Purpose   Bentham Business Boost has received £20,000 from the UK Government through the UK Shared Prosperity Fund, administered through North Yorkshire Council.</vt:lpstr>
      <vt:lpstr>Question: what are the opportunities for collaboration in Bentham?  </vt:lpstr>
      <vt:lpstr>Bentham Business Boost programme activity</vt:lpstr>
      <vt:lpstr>Free online webinars delivered by Google Digital Garage</vt:lpstr>
      <vt:lpstr>Question: what other training would be useful?</vt:lpstr>
      <vt:lpstr>Shop front improvement grants</vt:lpstr>
      <vt:lpstr>Any questions?  Next Steps?</vt:lpstr>
    </vt:vector>
  </TitlesOfParts>
  <Company>North Yorkshire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Farthing</dc:creator>
  <cp:lastModifiedBy>Andrew Laycock</cp:lastModifiedBy>
  <cp:revision>11</cp:revision>
  <dcterms:created xsi:type="dcterms:W3CDTF">2024-09-06T13:48:14Z</dcterms:created>
  <dcterms:modified xsi:type="dcterms:W3CDTF">2024-09-09T14:23:33Z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ecdfc32-7be5-4b17-9f97-00453388bdd7_Enabled">
    <vt:lpwstr>true</vt:lpwstr>
  </property>
  <property fmtid="{D5CDD505-2E9C-101B-9397-08002B2CF9AE}" pid="3" name="MSIP_Label_3ecdfc32-7be5-4b17-9f97-00453388bdd7_SetDate">
    <vt:lpwstr>2024-09-06T16:03:00Z</vt:lpwstr>
  </property>
  <property fmtid="{D5CDD505-2E9C-101B-9397-08002B2CF9AE}" pid="4" name="MSIP_Label_3ecdfc32-7be5-4b17-9f97-00453388bdd7_Method">
    <vt:lpwstr>Standard</vt:lpwstr>
  </property>
  <property fmtid="{D5CDD505-2E9C-101B-9397-08002B2CF9AE}" pid="5" name="MSIP_Label_3ecdfc32-7be5-4b17-9f97-00453388bdd7_Name">
    <vt:lpwstr>OFFICIAL</vt:lpwstr>
  </property>
  <property fmtid="{D5CDD505-2E9C-101B-9397-08002B2CF9AE}" pid="6" name="MSIP_Label_3ecdfc32-7be5-4b17-9f97-00453388bdd7_SiteId">
    <vt:lpwstr>ad3d9c73-9830-44a1-b487-e1055441c70e</vt:lpwstr>
  </property>
  <property fmtid="{D5CDD505-2E9C-101B-9397-08002B2CF9AE}" pid="7" name="MSIP_Label_3ecdfc32-7be5-4b17-9f97-00453388bdd7_ActionId">
    <vt:lpwstr>40ee1e0b-ad20-4446-8e7f-e63a6bb6eeb5</vt:lpwstr>
  </property>
  <property fmtid="{D5CDD505-2E9C-101B-9397-08002B2CF9AE}" pid="8" name="MSIP_Label_3ecdfc32-7be5-4b17-9f97-00453388bdd7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OFFICIAL</vt:lpwstr>
  </property>
  <property fmtid="{D5CDD505-2E9C-101B-9397-08002B2CF9AE}" pid="11" name="ContentTypeId">
    <vt:lpwstr>0x0101006A18AD195A7C2D469AAFCC0A881A8C03</vt:lpwstr>
  </property>
  <property fmtid="{D5CDD505-2E9C-101B-9397-08002B2CF9AE}" pid="12" name="MediaServiceImageTags">
    <vt:lpwstr/>
  </property>
</Properties>
</file>